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emf" ContentType="image/x-emf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  <p:sldMasterId id="2147483682" r:id="rId17"/>
    <p:sldMasterId id="2147483684" r:id="rId18"/>
    <p:sldMasterId id="2147483686" r:id="rId19"/>
    <p:sldMasterId id="2147483688" r:id="rId20"/>
    <p:sldMasterId id="2147483690" r:id="rId21"/>
    <p:sldMasterId id="2147483692" r:id="rId22"/>
    <p:sldMasterId id="2147483694" r:id="rId23"/>
    <p:sldMasterId id="2147483696" r:id="rId24"/>
    <p:sldMasterId id="2147483698" r:id="rId25"/>
    <p:sldMasterId id="2147483700" r:id="rId26"/>
    <p:sldMasterId id="2147483702" r:id="rId27"/>
    <p:sldMasterId id="2147483704" r:id="rId28"/>
    <p:sldMasterId id="2147483706" r:id="rId29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" Target="slides/slide1.xml"/><Relationship Id="rId31" Type="http://schemas.openxmlformats.org/officeDocument/2006/relationships/slide" Target="slides/slide2.xml"/><Relationship Id="rId32" Type="http://schemas.openxmlformats.org/officeDocument/2006/relationships/slide" Target="slides/slide3.xml"/><Relationship Id="rId33" Type="http://schemas.openxmlformats.org/officeDocument/2006/relationships/slide" Target="slides/slide4.xml"/><Relationship Id="rId34" Type="http://schemas.openxmlformats.org/officeDocument/2006/relationships/slide" Target="slides/slide5.xml"/><Relationship Id="rId35" Type="http://schemas.openxmlformats.org/officeDocument/2006/relationships/slide" Target="slides/slide6.xml"/><Relationship Id="rId36" Type="http://schemas.openxmlformats.org/officeDocument/2006/relationships/slide" Target="slides/slide7.xml"/><Relationship Id="rId37" Type="http://schemas.openxmlformats.org/officeDocument/2006/relationships/slide" Target="slides/slide8.xml"/><Relationship Id="rId38" Type="http://schemas.openxmlformats.org/officeDocument/2006/relationships/slide" Target="slides/slide9.xml"/><Relationship Id="rId39" Type="http://schemas.openxmlformats.org/officeDocument/2006/relationships/slide" Target="slides/slide10.xml"/><Relationship Id="rId40" Type="http://schemas.openxmlformats.org/officeDocument/2006/relationships/slide" Target="slides/slide11.xml"/><Relationship Id="rId41" Type="http://schemas.openxmlformats.org/officeDocument/2006/relationships/slide" Target="slides/slide12.xml"/><Relationship Id="rId42" Type="http://schemas.openxmlformats.org/officeDocument/2006/relationships/slide" Target="slides/slide13.xml"/><Relationship Id="rId43" Type="http://schemas.openxmlformats.org/officeDocument/2006/relationships/slide" Target="slides/slide14.xml"/><Relationship Id="rId44" Type="http://schemas.openxmlformats.org/officeDocument/2006/relationships/slide" Target="slides/slide15.xml"/><Relationship Id="rId45" Type="http://schemas.openxmlformats.org/officeDocument/2006/relationships/slide" Target="slides/slide16.xml"/><Relationship Id="rId46" Type="http://schemas.openxmlformats.org/officeDocument/2006/relationships/slide" Target="slides/slide17.xml"/><Relationship Id="rId47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0"/>
      <c:perspective val="30"/>
    </c:view3D>
    <c:floor>
      <c:spPr>
        <a:noFill/>
        <a:ln w="9360">
          <a:noFill/>
        </a:ln>
      </c:spPr>
    </c:floor>
    <c:sideWall>
      <c:spPr>
        <a:noFill/>
        <a:ln w="25560">
          <a:noFill/>
        </a:ln>
      </c:spPr>
    </c:sideWall>
    <c:backWall>
      <c:spPr>
        <a:noFill/>
        <a:ln w="2556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1080147140787"/>
          <c:w val="0.954129721427075"/>
          <c:h val="0.8020287593356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millones de euros</c:v>
                </c:pt>
              </c:strCache>
            </c:strRef>
          </c:tx>
          <c:spPr>
            <a:solidFill>
              <a:srgbClr val="ea5458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trike="noStrike" u="none">
                    <a:solidFill>
                      <a:srgbClr val="191919"/>
                    </a:solidFill>
                    <a:uFillTx/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2025</c:v>
                </c:pt>
                <c:pt idx="1">
                  <c:v>2024</c:v>
                </c:pt>
                <c:pt idx="2">
                  <c:v/>
                </c:pt>
                <c:pt idx="3">
                  <c:v/>
                </c:pt>
              </c:strCache>
            </c:strRef>
          </c:cat>
          <c:val>
            <c:numRef>
              <c:f>0</c:f>
              <c:numCache>
                <c:formatCode>#,##0</c:formatCode>
                <c:ptCount val="4"/>
                <c:pt idx="0">
                  <c:v>35811555</c:v>
                </c:pt>
                <c:pt idx="1">
                  <c:v>32674703</c:v>
                </c:pt>
              </c:numCache>
            </c:numRef>
          </c:val>
        </c:ser>
        <c:gapWidth val="219"/>
        <c:shape val="box"/>
        <c:axId val="23421297"/>
        <c:axId val="72877634"/>
        <c:axId val="0"/>
      </c:bar3DChart>
      <c:catAx>
        <c:axId val="2342129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cdcdc"/>
            </a:solidFill>
            <a:round/>
          </a:ln>
        </c:spPr>
        <c:txPr>
          <a:bodyPr/>
          <a:lstStyle/>
          <a:p>
            <a:pPr>
              <a:defRPr b="0" sz="1197" strike="noStrike" u="none">
                <a:solidFill>
                  <a:srgbClr val="696969"/>
                </a:solidFill>
                <a:uFillTx/>
                <a:latin typeface="Arial"/>
              </a:defRPr>
            </a:pPr>
          </a:p>
        </c:txPr>
        <c:crossAx val="72877634"/>
        <c:crosses val="autoZero"/>
        <c:auto val="1"/>
        <c:lblAlgn val="ctr"/>
        <c:lblOffset val="100"/>
        <c:noMultiLvlLbl val="0"/>
      </c:catAx>
      <c:valAx>
        <c:axId val="72877634"/>
        <c:scaling>
          <c:orientation val="minMax"/>
        </c:scaling>
        <c:delete val="1"/>
        <c:axPos val="l"/>
        <c:majorGridlines>
          <c:spPr>
            <a:ln w="9360">
              <a:solidFill>
                <a:srgbClr val="dcdcdc"/>
              </a:solidFill>
              <a:round/>
            </a:ln>
          </c:spPr>
        </c:majorGridlines>
        <c:numFmt formatCode="#,##0" sourceLinked="1"/>
        <c:majorTickMark val="none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191919"/>
                </a:solidFill>
                <a:uFillTx/>
                <a:latin typeface="Arial"/>
              </a:defRPr>
            </a:pPr>
          </a:p>
        </c:txPr>
        <c:crossAx val="23421297"/>
        <c:crossBetween val="between"/>
      </c:valAx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197" strike="noStrike" u="none">
              <a:solidFill>
                <a:srgbClr val="696969"/>
              </a:solidFill>
              <a:uFillTx/>
              <a:latin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4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5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6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7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20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21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2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4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5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6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7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8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9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30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31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3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1;p2"/>
          <p:cNvSpPr/>
          <p:nvPr/>
        </p:nvSpPr>
        <p:spPr>
          <a:xfrm>
            <a:off x="73166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1" name="Google Shape;12;p2"/>
          <p:cNvGrpSpPr/>
          <p:nvPr/>
        </p:nvGrpSpPr>
        <p:grpSpPr>
          <a:xfrm>
            <a:off x="6725880" y="1349640"/>
            <a:ext cx="1173240" cy="2460960"/>
            <a:chOff x="6725880" y="1349640"/>
            <a:chExt cx="1173240" cy="2460960"/>
          </a:xfrm>
        </p:grpSpPr>
        <p:grpSp>
          <p:nvGrpSpPr>
            <p:cNvPr id="2" name="Google Shape;13;p2"/>
            <p:cNvGrpSpPr/>
            <p:nvPr/>
          </p:nvGrpSpPr>
          <p:grpSpPr>
            <a:xfrm>
              <a:off x="6725880" y="1349640"/>
              <a:ext cx="1173240" cy="1129320"/>
              <a:chOff x="6725880" y="1349640"/>
              <a:chExt cx="1173240" cy="1129320"/>
            </a:xfrm>
          </p:grpSpPr>
          <p:sp>
            <p:nvSpPr>
              <p:cNvPr id="3" name="Google Shape;14;p2"/>
              <p:cNvSpPr/>
              <p:nvPr/>
            </p:nvSpPr>
            <p:spPr>
              <a:xfrm rot="16200000">
                <a:off x="6726600" y="2417760"/>
                <a:ext cx="50760" cy="52200"/>
              </a:xfrm>
              <a:custGeom>
                <a:avLst/>
                <a:gdLst>
                  <a:gd name="textAreaLeft" fmla="*/ 0 w 50760"/>
                  <a:gd name="textAreaRight" fmla="*/ 51480 w 50760"/>
                  <a:gd name="textAreaTop" fmla="*/ 0 h 52200"/>
                  <a:gd name="textAreaBottom" fmla="*/ 52920 h 52200"/>
                </a:gdLst>
                <a:ahLst/>
                <a:rect l="textAreaLeft" t="textAreaTop" r="textAreaRight" b="textAreaBottom"/>
                <a:pathLst>
                  <a:path w="1604" h="1649">
                    <a:moveTo>
                      <a:pt x="802" y="0"/>
                    </a:moveTo>
                    <a:cubicBezTo>
                      <a:pt x="364" y="15"/>
                      <a:pt x="1" y="378"/>
                      <a:pt x="16" y="832"/>
                    </a:cubicBezTo>
                    <a:cubicBezTo>
                      <a:pt x="1" y="1270"/>
                      <a:pt x="364" y="1633"/>
                      <a:pt x="802" y="1648"/>
                    </a:cubicBezTo>
                    <a:cubicBezTo>
                      <a:pt x="1256" y="1633"/>
                      <a:pt x="1604" y="1270"/>
                      <a:pt x="1589" y="832"/>
                    </a:cubicBezTo>
                    <a:cubicBezTo>
                      <a:pt x="1604" y="378"/>
                      <a:pt x="1256" y="15"/>
                      <a:pt x="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" name="Google Shape;15;p2"/>
              <p:cNvSpPr/>
              <p:nvPr/>
            </p:nvSpPr>
            <p:spPr>
              <a:xfrm rot="16200000">
                <a:off x="6726600" y="2151720"/>
                <a:ext cx="50040" cy="4968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589" h="1578">
                    <a:moveTo>
                      <a:pt x="795" y="1"/>
                    </a:moveTo>
                    <a:cubicBezTo>
                      <a:pt x="398" y="1"/>
                      <a:pt x="1" y="265"/>
                      <a:pt x="1" y="795"/>
                    </a:cubicBezTo>
                    <a:cubicBezTo>
                      <a:pt x="1" y="1316"/>
                      <a:pt x="398" y="1577"/>
                      <a:pt x="795" y="1577"/>
                    </a:cubicBezTo>
                    <a:cubicBezTo>
                      <a:pt x="1192" y="1577"/>
                      <a:pt x="1589" y="1316"/>
                      <a:pt x="1589" y="795"/>
                    </a:cubicBezTo>
                    <a:cubicBezTo>
                      <a:pt x="1589" y="265"/>
                      <a:pt x="1192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5" name="Google Shape;16;p2"/>
              <p:cNvSpPr/>
              <p:nvPr/>
            </p:nvSpPr>
            <p:spPr>
              <a:xfrm rot="16200000">
                <a:off x="6725880" y="1883520"/>
                <a:ext cx="51480" cy="51840"/>
              </a:xfrm>
              <a:custGeom>
                <a:avLst/>
                <a:gdLst>
                  <a:gd name="textAreaLeft" fmla="*/ 0 w 51480"/>
                  <a:gd name="textAreaRight" fmla="*/ 52200 w 51480"/>
                  <a:gd name="textAreaTop" fmla="*/ 0 h 51840"/>
                  <a:gd name="textAreaBottom" fmla="*/ 52560 h 51840"/>
                </a:gdLst>
                <a:ahLst/>
                <a:rect l="textAreaLeft" t="textAreaTop" r="textAreaRight" b="textAreaBottom"/>
                <a:pathLst>
                  <a:path w="1634" h="1646">
                    <a:moveTo>
                      <a:pt x="817" y="1"/>
                    </a:moveTo>
                    <a:cubicBezTo>
                      <a:pt x="409" y="1"/>
                      <a:pt x="1" y="277"/>
                      <a:pt x="31" y="829"/>
                    </a:cubicBezTo>
                    <a:cubicBezTo>
                      <a:pt x="1" y="1267"/>
                      <a:pt x="364" y="1645"/>
                      <a:pt x="817" y="1645"/>
                    </a:cubicBezTo>
                    <a:cubicBezTo>
                      <a:pt x="1271" y="1645"/>
                      <a:pt x="1619" y="1267"/>
                      <a:pt x="1604" y="829"/>
                    </a:cubicBezTo>
                    <a:cubicBezTo>
                      <a:pt x="1634" y="277"/>
                      <a:pt x="1226" y="1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6" name="Google Shape;17;p2"/>
              <p:cNvSpPr/>
              <p:nvPr/>
            </p:nvSpPr>
            <p:spPr>
              <a:xfrm rot="16200000">
                <a:off x="6725880" y="1616400"/>
                <a:ext cx="51480" cy="51840"/>
              </a:xfrm>
              <a:custGeom>
                <a:avLst/>
                <a:gdLst>
                  <a:gd name="textAreaLeft" fmla="*/ 0 w 51480"/>
                  <a:gd name="textAreaRight" fmla="*/ 52200 w 51480"/>
                  <a:gd name="textAreaTop" fmla="*/ 0 h 51840"/>
                  <a:gd name="textAreaBottom" fmla="*/ 52560 h 51840"/>
                </a:gdLst>
                <a:ahLst/>
                <a:rect l="textAreaLeft" t="textAreaTop" r="textAreaRight" b="textAreaBottom"/>
                <a:pathLst>
                  <a:path w="1626" h="1646">
                    <a:moveTo>
                      <a:pt x="815" y="1"/>
                    </a:moveTo>
                    <a:cubicBezTo>
                      <a:pt x="408" y="1"/>
                      <a:pt x="0" y="277"/>
                      <a:pt x="23" y="829"/>
                    </a:cubicBezTo>
                    <a:cubicBezTo>
                      <a:pt x="8" y="1267"/>
                      <a:pt x="371" y="1645"/>
                      <a:pt x="809" y="1645"/>
                    </a:cubicBezTo>
                    <a:cubicBezTo>
                      <a:pt x="1263" y="1645"/>
                      <a:pt x="1626" y="1267"/>
                      <a:pt x="1596" y="829"/>
                    </a:cubicBezTo>
                    <a:cubicBezTo>
                      <a:pt x="1626" y="277"/>
                      <a:pt x="1221" y="1"/>
                      <a:pt x="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7" name="Google Shape;18;p2"/>
              <p:cNvSpPr/>
              <p:nvPr/>
            </p:nvSpPr>
            <p:spPr>
              <a:xfrm rot="16200000">
                <a:off x="6726960" y="1350360"/>
                <a:ext cx="49680" cy="49680"/>
              </a:xfrm>
              <a:custGeom>
                <a:avLst/>
                <a:gdLst>
                  <a:gd name="textAreaLeft" fmla="*/ 0 w 49680"/>
                  <a:gd name="textAreaRight" fmla="*/ 50400 w 4968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574" h="1578">
                    <a:moveTo>
                      <a:pt x="787" y="1"/>
                    </a:moveTo>
                    <a:cubicBezTo>
                      <a:pt x="394" y="1"/>
                      <a:pt x="1" y="265"/>
                      <a:pt x="1" y="795"/>
                    </a:cubicBezTo>
                    <a:cubicBezTo>
                      <a:pt x="1" y="1316"/>
                      <a:pt x="394" y="1577"/>
                      <a:pt x="787" y="1577"/>
                    </a:cubicBezTo>
                    <a:cubicBezTo>
                      <a:pt x="1180" y="1577"/>
                      <a:pt x="1574" y="1316"/>
                      <a:pt x="1574" y="795"/>
                    </a:cubicBezTo>
                    <a:cubicBezTo>
                      <a:pt x="1574" y="265"/>
                      <a:pt x="1180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8" name="Google Shape;19;p2"/>
              <p:cNvSpPr/>
              <p:nvPr/>
            </p:nvSpPr>
            <p:spPr>
              <a:xfrm rot="16200000">
                <a:off x="7002720" y="2421360"/>
                <a:ext cx="58320" cy="5256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2560"/>
                  <a:gd name="textAreaBottom" fmla="*/ 53280 h 52560"/>
                </a:gdLst>
                <a:ahLst/>
                <a:rect l="textAreaLeft" t="textAreaTop" r="textAreaRight" b="textAreaBottom"/>
                <a:pathLst>
                  <a:path w="1846" h="1664">
                    <a:moveTo>
                      <a:pt x="1044" y="0"/>
                    </a:moveTo>
                    <a:cubicBezTo>
                      <a:pt x="1" y="61"/>
                      <a:pt x="1" y="1603"/>
                      <a:pt x="1044" y="1663"/>
                    </a:cubicBezTo>
                    <a:cubicBezTo>
                      <a:pt x="1483" y="1648"/>
                      <a:pt x="1846" y="1270"/>
                      <a:pt x="1831" y="832"/>
                    </a:cubicBezTo>
                    <a:cubicBezTo>
                      <a:pt x="1846" y="393"/>
                      <a:pt x="1498" y="15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9" name="Google Shape;20;p2"/>
              <p:cNvSpPr/>
              <p:nvPr/>
            </p:nvSpPr>
            <p:spPr>
              <a:xfrm rot="16200000">
                <a:off x="7002000" y="215604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0" name="Google Shape;21;p2"/>
              <p:cNvSpPr/>
              <p:nvPr/>
            </p:nvSpPr>
            <p:spPr>
              <a:xfrm rot="16200000">
                <a:off x="7002000" y="188856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0"/>
                    </a:moveTo>
                    <a:cubicBezTo>
                      <a:pt x="349" y="0"/>
                      <a:pt x="1" y="817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8"/>
                      <a:pt x="1483" y="0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1" name="Google Shape;22;p2"/>
              <p:cNvSpPr/>
              <p:nvPr/>
            </p:nvSpPr>
            <p:spPr>
              <a:xfrm rot="16200000">
                <a:off x="7002000" y="162144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1" h="1575">
                    <a:moveTo>
                      <a:pt x="1021" y="0"/>
                    </a:moveTo>
                    <a:cubicBezTo>
                      <a:pt x="352" y="0"/>
                      <a:pt x="0" y="821"/>
                      <a:pt x="480" y="1331"/>
                    </a:cubicBezTo>
                    <a:cubicBezTo>
                      <a:pt x="637" y="1499"/>
                      <a:pt x="837" y="1574"/>
                      <a:pt x="1035" y="1574"/>
                    </a:cubicBezTo>
                    <a:cubicBezTo>
                      <a:pt x="1425" y="1574"/>
                      <a:pt x="1805" y="1279"/>
                      <a:pt x="1826" y="817"/>
                    </a:cubicBezTo>
                    <a:cubicBezTo>
                      <a:pt x="1841" y="378"/>
                      <a:pt x="1493" y="0"/>
                      <a:pt x="1039" y="0"/>
                    </a:cubicBezTo>
                    <a:cubicBezTo>
                      <a:pt x="1033" y="0"/>
                      <a:pt x="1027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2" name="Google Shape;23;p2"/>
              <p:cNvSpPr/>
              <p:nvPr/>
            </p:nvSpPr>
            <p:spPr>
              <a:xfrm rot="16200000">
                <a:off x="7001640" y="1354320"/>
                <a:ext cx="59040" cy="49680"/>
              </a:xfrm>
              <a:custGeom>
                <a:avLst/>
                <a:gdLst>
                  <a:gd name="textAreaLeft" fmla="*/ 0 w 59040"/>
                  <a:gd name="textAreaRight" fmla="*/ 59760 w 5904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61" h="1575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3" name="Google Shape;24;p2"/>
              <p:cNvSpPr/>
              <p:nvPr/>
            </p:nvSpPr>
            <p:spPr>
              <a:xfrm rot="16200000">
                <a:off x="7282080" y="2422440"/>
                <a:ext cx="60480" cy="52200"/>
              </a:xfrm>
              <a:custGeom>
                <a:avLst/>
                <a:gdLst>
                  <a:gd name="textAreaLeft" fmla="*/ 0 w 60480"/>
                  <a:gd name="textAreaRight" fmla="*/ 61200 w 60480"/>
                  <a:gd name="textAreaTop" fmla="*/ 0 h 52200"/>
                  <a:gd name="textAreaBottom" fmla="*/ 52920 h 52200"/>
                </a:gdLst>
                <a:ahLst/>
                <a:rect l="textAreaLeft" t="textAreaTop" r="textAreaRight" b="textAreaBottom"/>
                <a:pathLst>
                  <a:path w="1906" h="1649">
                    <a:moveTo>
                      <a:pt x="1104" y="0"/>
                    </a:moveTo>
                    <a:cubicBezTo>
                      <a:pt x="0" y="0"/>
                      <a:pt x="0" y="1649"/>
                      <a:pt x="1104" y="1649"/>
                    </a:cubicBezTo>
                    <a:cubicBezTo>
                      <a:pt x="1558" y="1634"/>
                      <a:pt x="1906" y="1271"/>
                      <a:pt x="1891" y="832"/>
                    </a:cubicBezTo>
                    <a:cubicBezTo>
                      <a:pt x="1906" y="378"/>
                      <a:pt x="1558" y="16"/>
                      <a:pt x="1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4" name="Google Shape;25;p2"/>
              <p:cNvSpPr/>
              <p:nvPr/>
            </p:nvSpPr>
            <p:spPr>
              <a:xfrm rot="16200000">
                <a:off x="7282080" y="215604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6" y="1283"/>
                      <a:pt x="1846" y="832"/>
                    </a:cubicBezTo>
                    <a:cubicBezTo>
                      <a:pt x="1846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5" name="Google Shape;26;p2"/>
              <p:cNvSpPr/>
              <p:nvPr/>
            </p:nvSpPr>
            <p:spPr>
              <a:xfrm rot="16200000">
                <a:off x="7282080" y="188856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0"/>
                    </a:moveTo>
                    <a:cubicBezTo>
                      <a:pt x="349" y="0"/>
                      <a:pt x="1" y="832"/>
                      <a:pt x="470" y="1331"/>
                    </a:cubicBezTo>
                    <a:cubicBezTo>
                      <a:pt x="633" y="1499"/>
                      <a:pt x="837" y="1575"/>
                      <a:pt x="1038" y="1575"/>
                    </a:cubicBezTo>
                    <a:cubicBezTo>
                      <a:pt x="1432" y="1575"/>
                      <a:pt x="1811" y="1283"/>
                      <a:pt x="1831" y="832"/>
                    </a:cubicBezTo>
                    <a:cubicBezTo>
                      <a:pt x="1846" y="378"/>
                      <a:pt x="1483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6" name="Google Shape;27;p2"/>
              <p:cNvSpPr/>
              <p:nvPr/>
            </p:nvSpPr>
            <p:spPr>
              <a:xfrm rot="16200000">
                <a:off x="7282080" y="162180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0"/>
                    </a:moveTo>
                    <a:cubicBezTo>
                      <a:pt x="349" y="0"/>
                      <a:pt x="1" y="832"/>
                      <a:pt x="485" y="1331"/>
                    </a:cubicBezTo>
                    <a:cubicBezTo>
                      <a:pt x="643" y="1499"/>
                      <a:pt x="844" y="1575"/>
                      <a:pt x="1042" y="1575"/>
                    </a:cubicBezTo>
                    <a:cubicBezTo>
                      <a:pt x="1432" y="1575"/>
                      <a:pt x="1810" y="1283"/>
                      <a:pt x="1831" y="832"/>
                    </a:cubicBezTo>
                    <a:cubicBezTo>
                      <a:pt x="1846" y="378"/>
                      <a:pt x="1498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7" name="Google Shape;28;p2"/>
              <p:cNvSpPr/>
              <p:nvPr/>
            </p:nvSpPr>
            <p:spPr>
              <a:xfrm rot="16200000">
                <a:off x="7281720" y="1354320"/>
                <a:ext cx="59040" cy="49680"/>
              </a:xfrm>
              <a:custGeom>
                <a:avLst/>
                <a:gdLst>
                  <a:gd name="textAreaLeft" fmla="*/ 0 w 59040"/>
                  <a:gd name="textAreaRight" fmla="*/ 59760 w 5904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61" h="1575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5" y="1283"/>
                      <a:pt x="1846" y="832"/>
                    </a:cubicBezTo>
                    <a:cubicBezTo>
                      <a:pt x="1861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8" name="Google Shape;29;p2"/>
              <p:cNvSpPr/>
              <p:nvPr/>
            </p:nvSpPr>
            <p:spPr>
              <a:xfrm rot="16200000">
                <a:off x="7563600" y="2421360"/>
                <a:ext cx="58320" cy="5220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2200"/>
                  <a:gd name="textAreaBottom" fmla="*/ 52920 h 52200"/>
                </a:gdLst>
                <a:ahLst/>
                <a:rect l="textAreaLeft" t="textAreaTop" r="textAreaRight" b="textAreaBottom"/>
                <a:pathLst>
                  <a:path w="1846" h="1649">
                    <a:moveTo>
                      <a:pt x="1044" y="1"/>
                    </a:moveTo>
                    <a:cubicBezTo>
                      <a:pt x="1" y="46"/>
                      <a:pt x="1" y="1588"/>
                      <a:pt x="1044" y="1649"/>
                    </a:cubicBezTo>
                    <a:cubicBezTo>
                      <a:pt x="1498" y="1634"/>
                      <a:pt x="1846" y="1271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19" name="Google Shape;30;p2"/>
              <p:cNvSpPr/>
              <p:nvPr/>
            </p:nvSpPr>
            <p:spPr>
              <a:xfrm rot="16200000">
                <a:off x="7562520" y="215604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20" name="Google Shape;31;p2"/>
              <p:cNvSpPr/>
              <p:nvPr/>
            </p:nvSpPr>
            <p:spPr>
              <a:xfrm rot="16200000">
                <a:off x="7562520" y="188856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1"/>
                    </a:moveTo>
                    <a:cubicBezTo>
                      <a:pt x="349" y="1"/>
                      <a:pt x="1" y="832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9"/>
                      <a:pt x="1483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21" name="Google Shape;32;p2"/>
              <p:cNvSpPr/>
              <p:nvPr/>
            </p:nvSpPr>
            <p:spPr>
              <a:xfrm rot="16200000">
                <a:off x="7562520" y="162180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1"/>
                    </a:moveTo>
                    <a:cubicBezTo>
                      <a:pt x="364" y="1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0" y="1574"/>
                      <a:pt x="1810" y="1279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22" name="Google Shape;33;p2"/>
              <p:cNvSpPr/>
              <p:nvPr/>
            </p:nvSpPr>
            <p:spPr>
              <a:xfrm rot="16200000">
                <a:off x="7562160" y="1354320"/>
                <a:ext cx="59040" cy="49680"/>
              </a:xfrm>
              <a:custGeom>
                <a:avLst/>
                <a:gdLst>
                  <a:gd name="textAreaLeft" fmla="*/ 0 w 59040"/>
                  <a:gd name="textAreaRight" fmla="*/ 59760 w 5904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61" h="1575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23" name="Google Shape;34;p2"/>
              <p:cNvSpPr/>
              <p:nvPr/>
            </p:nvSpPr>
            <p:spPr>
              <a:xfrm rot="16200000">
                <a:off x="7842600" y="2422440"/>
                <a:ext cx="60480" cy="52200"/>
              </a:xfrm>
              <a:custGeom>
                <a:avLst/>
                <a:gdLst>
                  <a:gd name="textAreaLeft" fmla="*/ 0 w 60480"/>
                  <a:gd name="textAreaRight" fmla="*/ 61200 w 60480"/>
                  <a:gd name="textAreaTop" fmla="*/ 0 h 52200"/>
                  <a:gd name="textAreaBottom" fmla="*/ 52920 h 52200"/>
                </a:gdLst>
                <a:ahLst/>
                <a:rect l="textAreaLeft" t="textAreaTop" r="textAreaRight" b="textAreaBottom"/>
                <a:pathLst>
                  <a:path w="1906" h="1650">
                    <a:moveTo>
                      <a:pt x="1104" y="1"/>
                    </a:moveTo>
                    <a:cubicBezTo>
                      <a:pt x="0" y="1"/>
                      <a:pt x="0" y="1649"/>
                      <a:pt x="1104" y="1649"/>
                    </a:cubicBezTo>
                    <a:cubicBezTo>
                      <a:pt x="1558" y="1649"/>
                      <a:pt x="1906" y="1271"/>
                      <a:pt x="1891" y="833"/>
                    </a:cubicBezTo>
                    <a:cubicBezTo>
                      <a:pt x="1906" y="379"/>
                      <a:pt x="1558" y="16"/>
                      <a:pt x="1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24" name="Google Shape;35;p2"/>
              <p:cNvSpPr/>
              <p:nvPr/>
            </p:nvSpPr>
            <p:spPr>
              <a:xfrm rot="16200000">
                <a:off x="7842600" y="2155680"/>
                <a:ext cx="58320" cy="5004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0040"/>
                  <a:gd name="textAreaBottom" fmla="*/ 50760 h 50040"/>
                </a:gdLst>
                <a:ahLst/>
                <a:rect l="textAreaLeft" t="textAreaTop" r="textAreaRight" b="textAreaBottom"/>
                <a:pathLst>
                  <a:path w="1846" h="1586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46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25" name="Google Shape;36;p2"/>
              <p:cNvSpPr/>
              <p:nvPr/>
            </p:nvSpPr>
            <p:spPr>
              <a:xfrm rot="16200000">
                <a:off x="7842600" y="1888200"/>
                <a:ext cx="58320" cy="5004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0040"/>
                  <a:gd name="textAreaBottom" fmla="*/ 50760 h 50040"/>
                </a:gdLst>
                <a:ahLst/>
                <a:rect l="textAreaLeft" t="textAreaTop" r="textAreaRight" b="textAreaBottom"/>
                <a:pathLst>
                  <a:path w="1846" h="1586">
                    <a:moveTo>
                      <a:pt x="1044" y="1"/>
                    </a:moveTo>
                    <a:cubicBezTo>
                      <a:pt x="349" y="1"/>
                      <a:pt x="1" y="833"/>
                      <a:pt x="470" y="1332"/>
                    </a:cubicBezTo>
                    <a:cubicBezTo>
                      <a:pt x="635" y="1507"/>
                      <a:pt x="842" y="1585"/>
                      <a:pt x="1044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83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26" name="Google Shape;37;p2"/>
              <p:cNvSpPr/>
              <p:nvPr/>
            </p:nvSpPr>
            <p:spPr>
              <a:xfrm rot="16200000">
                <a:off x="7842600" y="1621440"/>
                <a:ext cx="58320" cy="5004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0040"/>
                  <a:gd name="textAreaBottom" fmla="*/ 50760 h 50040"/>
                </a:gdLst>
                <a:ahLst/>
                <a:rect l="textAreaLeft" t="textAreaTop" r="textAreaRight" b="textAreaBottom"/>
                <a:pathLst>
                  <a:path w="1846" h="1586">
                    <a:moveTo>
                      <a:pt x="1044" y="1"/>
                    </a:moveTo>
                    <a:cubicBezTo>
                      <a:pt x="349" y="1"/>
                      <a:pt x="1" y="833"/>
                      <a:pt x="485" y="1332"/>
                    </a:cubicBezTo>
                    <a:cubicBezTo>
                      <a:pt x="644" y="1507"/>
                      <a:pt x="848" y="1585"/>
                      <a:pt x="1048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98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27" name="Google Shape;38;p2"/>
              <p:cNvSpPr/>
              <p:nvPr/>
            </p:nvSpPr>
            <p:spPr>
              <a:xfrm rot="16200000">
                <a:off x="7842240" y="1353960"/>
                <a:ext cx="59040" cy="50040"/>
              </a:xfrm>
              <a:custGeom>
                <a:avLst/>
                <a:gdLst>
                  <a:gd name="textAreaLeft" fmla="*/ 0 w 59040"/>
                  <a:gd name="textAreaRight" fmla="*/ 59760 w 59040"/>
                  <a:gd name="textAreaTop" fmla="*/ 0 h 50040"/>
                  <a:gd name="textAreaBottom" fmla="*/ 50760 h 50040"/>
                </a:gdLst>
                <a:ahLst/>
                <a:rect l="textAreaLeft" t="textAreaTop" r="textAreaRight" b="textAreaBottom"/>
                <a:pathLst>
                  <a:path w="1861" h="1586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61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</p:grpSp>
        <p:grpSp>
          <p:nvGrpSpPr>
            <p:cNvPr id="28" name="Google Shape;39;p2"/>
            <p:cNvGrpSpPr/>
            <p:nvPr/>
          </p:nvGrpSpPr>
          <p:grpSpPr>
            <a:xfrm>
              <a:off x="6725880" y="2681280"/>
              <a:ext cx="1173240" cy="1129320"/>
              <a:chOff x="6725880" y="2681280"/>
              <a:chExt cx="1173240" cy="1129320"/>
            </a:xfrm>
          </p:grpSpPr>
          <p:sp>
            <p:nvSpPr>
              <p:cNvPr id="29" name="Google Shape;40;p2"/>
              <p:cNvSpPr/>
              <p:nvPr/>
            </p:nvSpPr>
            <p:spPr>
              <a:xfrm rot="16200000">
                <a:off x="6726600" y="3749400"/>
                <a:ext cx="50760" cy="52200"/>
              </a:xfrm>
              <a:custGeom>
                <a:avLst/>
                <a:gdLst>
                  <a:gd name="textAreaLeft" fmla="*/ 0 w 50760"/>
                  <a:gd name="textAreaRight" fmla="*/ 51480 w 50760"/>
                  <a:gd name="textAreaTop" fmla="*/ 0 h 52200"/>
                  <a:gd name="textAreaBottom" fmla="*/ 52920 h 52200"/>
                </a:gdLst>
                <a:ahLst/>
                <a:rect l="textAreaLeft" t="textAreaTop" r="textAreaRight" b="textAreaBottom"/>
                <a:pathLst>
                  <a:path w="1604" h="1649">
                    <a:moveTo>
                      <a:pt x="802" y="0"/>
                    </a:moveTo>
                    <a:cubicBezTo>
                      <a:pt x="364" y="15"/>
                      <a:pt x="1" y="378"/>
                      <a:pt x="16" y="832"/>
                    </a:cubicBezTo>
                    <a:cubicBezTo>
                      <a:pt x="1" y="1270"/>
                      <a:pt x="364" y="1633"/>
                      <a:pt x="802" y="1648"/>
                    </a:cubicBezTo>
                    <a:cubicBezTo>
                      <a:pt x="1256" y="1633"/>
                      <a:pt x="1604" y="1270"/>
                      <a:pt x="1589" y="832"/>
                    </a:cubicBezTo>
                    <a:cubicBezTo>
                      <a:pt x="1604" y="378"/>
                      <a:pt x="1256" y="15"/>
                      <a:pt x="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0" name="Google Shape;41;p2"/>
              <p:cNvSpPr/>
              <p:nvPr/>
            </p:nvSpPr>
            <p:spPr>
              <a:xfrm rot="16200000">
                <a:off x="6726600" y="3483360"/>
                <a:ext cx="50040" cy="4968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589" h="1578">
                    <a:moveTo>
                      <a:pt x="795" y="1"/>
                    </a:moveTo>
                    <a:cubicBezTo>
                      <a:pt x="398" y="1"/>
                      <a:pt x="1" y="265"/>
                      <a:pt x="1" y="795"/>
                    </a:cubicBezTo>
                    <a:cubicBezTo>
                      <a:pt x="1" y="1316"/>
                      <a:pt x="398" y="1577"/>
                      <a:pt x="795" y="1577"/>
                    </a:cubicBezTo>
                    <a:cubicBezTo>
                      <a:pt x="1192" y="1577"/>
                      <a:pt x="1589" y="1316"/>
                      <a:pt x="1589" y="795"/>
                    </a:cubicBezTo>
                    <a:cubicBezTo>
                      <a:pt x="1589" y="265"/>
                      <a:pt x="1192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1" name="Google Shape;42;p2"/>
              <p:cNvSpPr/>
              <p:nvPr/>
            </p:nvSpPr>
            <p:spPr>
              <a:xfrm rot="16200000">
                <a:off x="6725880" y="3215160"/>
                <a:ext cx="51480" cy="51840"/>
              </a:xfrm>
              <a:custGeom>
                <a:avLst/>
                <a:gdLst>
                  <a:gd name="textAreaLeft" fmla="*/ 0 w 51480"/>
                  <a:gd name="textAreaRight" fmla="*/ 52200 w 51480"/>
                  <a:gd name="textAreaTop" fmla="*/ 0 h 51840"/>
                  <a:gd name="textAreaBottom" fmla="*/ 52560 h 51840"/>
                </a:gdLst>
                <a:ahLst/>
                <a:rect l="textAreaLeft" t="textAreaTop" r="textAreaRight" b="textAreaBottom"/>
                <a:pathLst>
                  <a:path w="1634" h="1646">
                    <a:moveTo>
                      <a:pt x="817" y="1"/>
                    </a:moveTo>
                    <a:cubicBezTo>
                      <a:pt x="409" y="1"/>
                      <a:pt x="1" y="277"/>
                      <a:pt x="31" y="829"/>
                    </a:cubicBezTo>
                    <a:cubicBezTo>
                      <a:pt x="1" y="1267"/>
                      <a:pt x="364" y="1645"/>
                      <a:pt x="817" y="1645"/>
                    </a:cubicBezTo>
                    <a:cubicBezTo>
                      <a:pt x="1271" y="1645"/>
                      <a:pt x="1619" y="1267"/>
                      <a:pt x="1604" y="829"/>
                    </a:cubicBezTo>
                    <a:cubicBezTo>
                      <a:pt x="1634" y="277"/>
                      <a:pt x="1226" y="1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2" name="Google Shape;43;p2"/>
              <p:cNvSpPr/>
              <p:nvPr/>
            </p:nvSpPr>
            <p:spPr>
              <a:xfrm rot="16200000">
                <a:off x="6725880" y="2948040"/>
                <a:ext cx="51480" cy="51840"/>
              </a:xfrm>
              <a:custGeom>
                <a:avLst/>
                <a:gdLst>
                  <a:gd name="textAreaLeft" fmla="*/ 0 w 51480"/>
                  <a:gd name="textAreaRight" fmla="*/ 52200 w 51480"/>
                  <a:gd name="textAreaTop" fmla="*/ 0 h 51840"/>
                  <a:gd name="textAreaBottom" fmla="*/ 52560 h 51840"/>
                </a:gdLst>
                <a:ahLst/>
                <a:rect l="textAreaLeft" t="textAreaTop" r="textAreaRight" b="textAreaBottom"/>
                <a:pathLst>
                  <a:path w="1626" h="1646">
                    <a:moveTo>
                      <a:pt x="815" y="1"/>
                    </a:moveTo>
                    <a:cubicBezTo>
                      <a:pt x="408" y="1"/>
                      <a:pt x="0" y="277"/>
                      <a:pt x="23" y="829"/>
                    </a:cubicBezTo>
                    <a:cubicBezTo>
                      <a:pt x="8" y="1267"/>
                      <a:pt x="371" y="1645"/>
                      <a:pt x="809" y="1645"/>
                    </a:cubicBezTo>
                    <a:cubicBezTo>
                      <a:pt x="1263" y="1645"/>
                      <a:pt x="1626" y="1267"/>
                      <a:pt x="1596" y="829"/>
                    </a:cubicBezTo>
                    <a:cubicBezTo>
                      <a:pt x="1626" y="277"/>
                      <a:pt x="1221" y="1"/>
                      <a:pt x="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3" name="Google Shape;44;p2"/>
              <p:cNvSpPr/>
              <p:nvPr/>
            </p:nvSpPr>
            <p:spPr>
              <a:xfrm rot="16200000">
                <a:off x="6726960" y="2682000"/>
                <a:ext cx="49680" cy="49680"/>
              </a:xfrm>
              <a:custGeom>
                <a:avLst/>
                <a:gdLst>
                  <a:gd name="textAreaLeft" fmla="*/ 0 w 49680"/>
                  <a:gd name="textAreaRight" fmla="*/ 50400 w 4968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574" h="1578">
                    <a:moveTo>
                      <a:pt x="787" y="1"/>
                    </a:moveTo>
                    <a:cubicBezTo>
                      <a:pt x="394" y="1"/>
                      <a:pt x="1" y="265"/>
                      <a:pt x="1" y="795"/>
                    </a:cubicBezTo>
                    <a:cubicBezTo>
                      <a:pt x="1" y="1316"/>
                      <a:pt x="394" y="1577"/>
                      <a:pt x="787" y="1577"/>
                    </a:cubicBezTo>
                    <a:cubicBezTo>
                      <a:pt x="1180" y="1577"/>
                      <a:pt x="1574" y="1316"/>
                      <a:pt x="1574" y="795"/>
                    </a:cubicBezTo>
                    <a:cubicBezTo>
                      <a:pt x="1574" y="265"/>
                      <a:pt x="1180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4" name="Google Shape;45;p2"/>
              <p:cNvSpPr/>
              <p:nvPr/>
            </p:nvSpPr>
            <p:spPr>
              <a:xfrm rot="16200000">
                <a:off x="7002720" y="3753000"/>
                <a:ext cx="58320" cy="5256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2560"/>
                  <a:gd name="textAreaBottom" fmla="*/ 53280 h 52560"/>
                </a:gdLst>
                <a:ahLst/>
                <a:rect l="textAreaLeft" t="textAreaTop" r="textAreaRight" b="textAreaBottom"/>
                <a:pathLst>
                  <a:path w="1846" h="1664">
                    <a:moveTo>
                      <a:pt x="1044" y="0"/>
                    </a:moveTo>
                    <a:cubicBezTo>
                      <a:pt x="1" y="61"/>
                      <a:pt x="1" y="1603"/>
                      <a:pt x="1044" y="1663"/>
                    </a:cubicBezTo>
                    <a:cubicBezTo>
                      <a:pt x="1483" y="1648"/>
                      <a:pt x="1846" y="1270"/>
                      <a:pt x="1831" y="832"/>
                    </a:cubicBezTo>
                    <a:cubicBezTo>
                      <a:pt x="1846" y="393"/>
                      <a:pt x="1498" y="15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5" name="Google Shape;46;p2"/>
              <p:cNvSpPr/>
              <p:nvPr/>
            </p:nvSpPr>
            <p:spPr>
              <a:xfrm rot="16200000">
                <a:off x="7002000" y="348768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6" name="Google Shape;47;p2"/>
              <p:cNvSpPr/>
              <p:nvPr/>
            </p:nvSpPr>
            <p:spPr>
              <a:xfrm rot="16200000">
                <a:off x="7002000" y="322020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0"/>
                    </a:moveTo>
                    <a:cubicBezTo>
                      <a:pt x="349" y="0"/>
                      <a:pt x="1" y="817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8"/>
                      <a:pt x="1483" y="0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7" name="Google Shape;48;p2"/>
              <p:cNvSpPr/>
              <p:nvPr/>
            </p:nvSpPr>
            <p:spPr>
              <a:xfrm rot="16200000">
                <a:off x="7002000" y="295308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1" h="1575">
                    <a:moveTo>
                      <a:pt x="1021" y="0"/>
                    </a:moveTo>
                    <a:cubicBezTo>
                      <a:pt x="352" y="0"/>
                      <a:pt x="0" y="821"/>
                      <a:pt x="480" y="1331"/>
                    </a:cubicBezTo>
                    <a:cubicBezTo>
                      <a:pt x="637" y="1499"/>
                      <a:pt x="837" y="1574"/>
                      <a:pt x="1035" y="1574"/>
                    </a:cubicBezTo>
                    <a:cubicBezTo>
                      <a:pt x="1425" y="1574"/>
                      <a:pt x="1805" y="1279"/>
                      <a:pt x="1826" y="817"/>
                    </a:cubicBezTo>
                    <a:cubicBezTo>
                      <a:pt x="1841" y="378"/>
                      <a:pt x="1493" y="0"/>
                      <a:pt x="1039" y="0"/>
                    </a:cubicBezTo>
                    <a:cubicBezTo>
                      <a:pt x="1033" y="0"/>
                      <a:pt x="1027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8" name="Google Shape;49;p2"/>
              <p:cNvSpPr/>
              <p:nvPr/>
            </p:nvSpPr>
            <p:spPr>
              <a:xfrm rot="16200000">
                <a:off x="7001640" y="2685960"/>
                <a:ext cx="59040" cy="49680"/>
              </a:xfrm>
              <a:custGeom>
                <a:avLst/>
                <a:gdLst>
                  <a:gd name="textAreaLeft" fmla="*/ 0 w 59040"/>
                  <a:gd name="textAreaRight" fmla="*/ 59760 w 5904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61" h="1575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39" name="Google Shape;50;p2"/>
              <p:cNvSpPr/>
              <p:nvPr/>
            </p:nvSpPr>
            <p:spPr>
              <a:xfrm rot="16200000">
                <a:off x="7282080" y="3754080"/>
                <a:ext cx="60480" cy="52200"/>
              </a:xfrm>
              <a:custGeom>
                <a:avLst/>
                <a:gdLst>
                  <a:gd name="textAreaLeft" fmla="*/ 0 w 60480"/>
                  <a:gd name="textAreaRight" fmla="*/ 61200 w 60480"/>
                  <a:gd name="textAreaTop" fmla="*/ 0 h 52200"/>
                  <a:gd name="textAreaBottom" fmla="*/ 52920 h 52200"/>
                </a:gdLst>
                <a:ahLst/>
                <a:rect l="textAreaLeft" t="textAreaTop" r="textAreaRight" b="textAreaBottom"/>
                <a:pathLst>
                  <a:path w="1906" h="1649">
                    <a:moveTo>
                      <a:pt x="1104" y="0"/>
                    </a:moveTo>
                    <a:cubicBezTo>
                      <a:pt x="0" y="0"/>
                      <a:pt x="0" y="1649"/>
                      <a:pt x="1104" y="1649"/>
                    </a:cubicBezTo>
                    <a:cubicBezTo>
                      <a:pt x="1558" y="1634"/>
                      <a:pt x="1906" y="1271"/>
                      <a:pt x="1891" y="832"/>
                    </a:cubicBezTo>
                    <a:cubicBezTo>
                      <a:pt x="1906" y="378"/>
                      <a:pt x="1558" y="16"/>
                      <a:pt x="1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0" name="Google Shape;51;p2"/>
              <p:cNvSpPr/>
              <p:nvPr/>
            </p:nvSpPr>
            <p:spPr>
              <a:xfrm rot="16200000">
                <a:off x="7282080" y="348768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6" y="1283"/>
                      <a:pt x="1846" y="832"/>
                    </a:cubicBezTo>
                    <a:cubicBezTo>
                      <a:pt x="1846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1" name="Google Shape;52;p2"/>
              <p:cNvSpPr/>
              <p:nvPr/>
            </p:nvSpPr>
            <p:spPr>
              <a:xfrm rot="16200000">
                <a:off x="7282080" y="322020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0"/>
                    </a:moveTo>
                    <a:cubicBezTo>
                      <a:pt x="349" y="0"/>
                      <a:pt x="1" y="832"/>
                      <a:pt x="470" y="1331"/>
                    </a:cubicBezTo>
                    <a:cubicBezTo>
                      <a:pt x="633" y="1499"/>
                      <a:pt x="837" y="1575"/>
                      <a:pt x="1038" y="1575"/>
                    </a:cubicBezTo>
                    <a:cubicBezTo>
                      <a:pt x="1432" y="1575"/>
                      <a:pt x="1811" y="1283"/>
                      <a:pt x="1831" y="832"/>
                    </a:cubicBezTo>
                    <a:cubicBezTo>
                      <a:pt x="1846" y="378"/>
                      <a:pt x="1483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2" name="Google Shape;53;p2"/>
              <p:cNvSpPr/>
              <p:nvPr/>
            </p:nvSpPr>
            <p:spPr>
              <a:xfrm rot="16200000">
                <a:off x="7282080" y="295344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0"/>
                    </a:moveTo>
                    <a:cubicBezTo>
                      <a:pt x="349" y="0"/>
                      <a:pt x="1" y="832"/>
                      <a:pt x="485" y="1331"/>
                    </a:cubicBezTo>
                    <a:cubicBezTo>
                      <a:pt x="643" y="1499"/>
                      <a:pt x="844" y="1575"/>
                      <a:pt x="1042" y="1575"/>
                    </a:cubicBezTo>
                    <a:cubicBezTo>
                      <a:pt x="1432" y="1575"/>
                      <a:pt x="1810" y="1283"/>
                      <a:pt x="1831" y="832"/>
                    </a:cubicBezTo>
                    <a:cubicBezTo>
                      <a:pt x="1846" y="378"/>
                      <a:pt x="1498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3" name="Google Shape;54;p2"/>
              <p:cNvSpPr/>
              <p:nvPr/>
            </p:nvSpPr>
            <p:spPr>
              <a:xfrm rot="16200000">
                <a:off x="7281720" y="2685960"/>
                <a:ext cx="59040" cy="49680"/>
              </a:xfrm>
              <a:custGeom>
                <a:avLst/>
                <a:gdLst>
                  <a:gd name="textAreaLeft" fmla="*/ 0 w 59040"/>
                  <a:gd name="textAreaRight" fmla="*/ 59760 w 5904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61" h="1575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5" y="1283"/>
                      <a:pt x="1846" y="832"/>
                    </a:cubicBezTo>
                    <a:cubicBezTo>
                      <a:pt x="1861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4" name="Google Shape;55;p2"/>
              <p:cNvSpPr/>
              <p:nvPr/>
            </p:nvSpPr>
            <p:spPr>
              <a:xfrm rot="16200000">
                <a:off x="7563600" y="3753000"/>
                <a:ext cx="58320" cy="5220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2200"/>
                  <a:gd name="textAreaBottom" fmla="*/ 52920 h 52200"/>
                </a:gdLst>
                <a:ahLst/>
                <a:rect l="textAreaLeft" t="textAreaTop" r="textAreaRight" b="textAreaBottom"/>
                <a:pathLst>
                  <a:path w="1846" h="1649">
                    <a:moveTo>
                      <a:pt x="1044" y="1"/>
                    </a:moveTo>
                    <a:cubicBezTo>
                      <a:pt x="1" y="46"/>
                      <a:pt x="1" y="1588"/>
                      <a:pt x="1044" y="1649"/>
                    </a:cubicBezTo>
                    <a:cubicBezTo>
                      <a:pt x="1498" y="1634"/>
                      <a:pt x="1846" y="1271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5" name="Google Shape;56;p2"/>
              <p:cNvSpPr/>
              <p:nvPr/>
            </p:nvSpPr>
            <p:spPr>
              <a:xfrm rot="16200000">
                <a:off x="7562520" y="348768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6" name="Google Shape;57;p2"/>
              <p:cNvSpPr/>
              <p:nvPr/>
            </p:nvSpPr>
            <p:spPr>
              <a:xfrm rot="16200000">
                <a:off x="7562520" y="322020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1"/>
                    </a:moveTo>
                    <a:cubicBezTo>
                      <a:pt x="349" y="1"/>
                      <a:pt x="1" y="832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9"/>
                      <a:pt x="1483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7" name="Google Shape;58;p2"/>
              <p:cNvSpPr/>
              <p:nvPr/>
            </p:nvSpPr>
            <p:spPr>
              <a:xfrm rot="16200000">
                <a:off x="7562520" y="2953440"/>
                <a:ext cx="58320" cy="4968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46" h="1575">
                    <a:moveTo>
                      <a:pt x="1044" y="1"/>
                    </a:moveTo>
                    <a:cubicBezTo>
                      <a:pt x="364" y="1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0" y="1574"/>
                      <a:pt x="1810" y="1279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8" name="Google Shape;59;p2"/>
              <p:cNvSpPr/>
              <p:nvPr/>
            </p:nvSpPr>
            <p:spPr>
              <a:xfrm rot="16200000">
                <a:off x="7562160" y="2685960"/>
                <a:ext cx="59040" cy="49680"/>
              </a:xfrm>
              <a:custGeom>
                <a:avLst/>
                <a:gdLst>
                  <a:gd name="textAreaLeft" fmla="*/ 0 w 59040"/>
                  <a:gd name="textAreaRight" fmla="*/ 59760 w 59040"/>
                  <a:gd name="textAreaTop" fmla="*/ 0 h 49680"/>
                  <a:gd name="textAreaBottom" fmla="*/ 50400 h 49680"/>
                </a:gdLst>
                <a:ahLst/>
                <a:rect l="textAreaLeft" t="textAreaTop" r="textAreaRight" b="textAreaBottom"/>
                <a:pathLst>
                  <a:path w="1861" h="1575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49" name="Google Shape;60;p2"/>
              <p:cNvSpPr/>
              <p:nvPr/>
            </p:nvSpPr>
            <p:spPr>
              <a:xfrm rot="16200000">
                <a:off x="7842600" y="3754080"/>
                <a:ext cx="60480" cy="52200"/>
              </a:xfrm>
              <a:custGeom>
                <a:avLst/>
                <a:gdLst>
                  <a:gd name="textAreaLeft" fmla="*/ 0 w 60480"/>
                  <a:gd name="textAreaRight" fmla="*/ 61200 w 60480"/>
                  <a:gd name="textAreaTop" fmla="*/ 0 h 52200"/>
                  <a:gd name="textAreaBottom" fmla="*/ 52920 h 52200"/>
                </a:gdLst>
                <a:ahLst/>
                <a:rect l="textAreaLeft" t="textAreaTop" r="textAreaRight" b="textAreaBottom"/>
                <a:pathLst>
                  <a:path w="1906" h="1650">
                    <a:moveTo>
                      <a:pt x="1104" y="1"/>
                    </a:moveTo>
                    <a:cubicBezTo>
                      <a:pt x="0" y="1"/>
                      <a:pt x="0" y="1649"/>
                      <a:pt x="1104" y="1649"/>
                    </a:cubicBezTo>
                    <a:cubicBezTo>
                      <a:pt x="1558" y="1649"/>
                      <a:pt x="1906" y="1271"/>
                      <a:pt x="1891" y="833"/>
                    </a:cubicBezTo>
                    <a:cubicBezTo>
                      <a:pt x="1906" y="379"/>
                      <a:pt x="1558" y="16"/>
                      <a:pt x="1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50" name="Google Shape;61;p2"/>
              <p:cNvSpPr/>
              <p:nvPr/>
            </p:nvSpPr>
            <p:spPr>
              <a:xfrm rot="16200000">
                <a:off x="7842600" y="3487320"/>
                <a:ext cx="58320" cy="5004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0040"/>
                  <a:gd name="textAreaBottom" fmla="*/ 50760 h 50040"/>
                </a:gdLst>
                <a:ahLst/>
                <a:rect l="textAreaLeft" t="textAreaTop" r="textAreaRight" b="textAreaBottom"/>
                <a:pathLst>
                  <a:path w="1846" h="1586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46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51" name="Google Shape;62;p2"/>
              <p:cNvSpPr/>
              <p:nvPr/>
            </p:nvSpPr>
            <p:spPr>
              <a:xfrm rot="16200000">
                <a:off x="7842600" y="3219840"/>
                <a:ext cx="58320" cy="5004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0040"/>
                  <a:gd name="textAreaBottom" fmla="*/ 50760 h 50040"/>
                </a:gdLst>
                <a:ahLst/>
                <a:rect l="textAreaLeft" t="textAreaTop" r="textAreaRight" b="textAreaBottom"/>
                <a:pathLst>
                  <a:path w="1846" h="1586">
                    <a:moveTo>
                      <a:pt x="1044" y="1"/>
                    </a:moveTo>
                    <a:cubicBezTo>
                      <a:pt x="349" y="1"/>
                      <a:pt x="1" y="833"/>
                      <a:pt x="470" y="1332"/>
                    </a:cubicBezTo>
                    <a:cubicBezTo>
                      <a:pt x="635" y="1507"/>
                      <a:pt x="842" y="1585"/>
                      <a:pt x="1044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83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52" name="Google Shape;63;p2"/>
              <p:cNvSpPr/>
              <p:nvPr/>
            </p:nvSpPr>
            <p:spPr>
              <a:xfrm rot="16200000">
                <a:off x="7842600" y="2953080"/>
                <a:ext cx="58320" cy="50040"/>
              </a:xfrm>
              <a:custGeom>
                <a:avLst/>
                <a:gdLst>
                  <a:gd name="textAreaLeft" fmla="*/ 0 w 58320"/>
                  <a:gd name="textAreaRight" fmla="*/ 59040 w 58320"/>
                  <a:gd name="textAreaTop" fmla="*/ 0 h 50040"/>
                  <a:gd name="textAreaBottom" fmla="*/ 50760 h 50040"/>
                </a:gdLst>
                <a:ahLst/>
                <a:rect l="textAreaLeft" t="textAreaTop" r="textAreaRight" b="textAreaBottom"/>
                <a:pathLst>
                  <a:path w="1846" h="1586">
                    <a:moveTo>
                      <a:pt x="1044" y="1"/>
                    </a:moveTo>
                    <a:cubicBezTo>
                      <a:pt x="349" y="1"/>
                      <a:pt x="1" y="833"/>
                      <a:pt x="485" y="1332"/>
                    </a:cubicBezTo>
                    <a:cubicBezTo>
                      <a:pt x="644" y="1507"/>
                      <a:pt x="848" y="1585"/>
                      <a:pt x="1048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98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  <p:sp>
            <p:nvSpPr>
              <p:cNvPr id="53" name="Google Shape;64;p2"/>
              <p:cNvSpPr/>
              <p:nvPr/>
            </p:nvSpPr>
            <p:spPr>
              <a:xfrm rot="16200000">
                <a:off x="7842240" y="2685600"/>
                <a:ext cx="59040" cy="50040"/>
              </a:xfrm>
              <a:custGeom>
                <a:avLst/>
                <a:gdLst>
                  <a:gd name="textAreaLeft" fmla="*/ 0 w 59040"/>
                  <a:gd name="textAreaRight" fmla="*/ 59760 w 59040"/>
                  <a:gd name="textAreaTop" fmla="*/ 0 h 50040"/>
                  <a:gd name="textAreaBottom" fmla="*/ 50760 h 50040"/>
                </a:gdLst>
                <a:ahLst/>
                <a:rect l="textAreaLeft" t="textAreaTop" r="textAreaRight" b="textAreaBottom"/>
                <a:pathLst>
                  <a:path w="1861" h="1586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61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OpenSymbol"/>
                </a:endParaRPr>
              </a:p>
            </p:txBody>
          </p:sp>
        </p:grp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0000" y="535320"/>
            <a:ext cx="7703280" cy="81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44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 texto del esquema</a:t>
            </a: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Segundo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Quinto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Sexto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Séptimo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559;p19"/>
          <p:cNvSpPr/>
          <p:nvPr/>
        </p:nvSpPr>
        <p:spPr>
          <a:xfrm>
            <a:off x="14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285" name="Google Shape;560;p19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286" name="Google Shape;561;p19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87" name="Google Shape;562;p19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88" name="Google Shape;563;p19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89" name="Google Shape;564;p19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0" name="Google Shape;565;p19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1" name="Google Shape;566;p19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2" name="Google Shape;567;p19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3" name="Google Shape;568;p19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4" name="Google Shape;569;p19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5" name="Google Shape;570;p19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6" name="Google Shape;571;p19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7" name="Google Shape;572;p19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8" name="Google Shape;573;p19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99" name="Google Shape;574;p19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0" name="Google Shape;575;p19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1" name="Google Shape;576;p19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2" name="Google Shape;577;p19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3" name="Google Shape;578;p19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4" name="Google Shape;579;p19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5" name="Google Shape;580;p19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6" name="Google Shape;581;p19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7" name="Google Shape;582;p19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8" name="Google Shape;583;p19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09" name="Google Shape;584;p19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10" name="Google Shape;585;p19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588;p20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312" name="Google Shape;589;p20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13" name="Google Shape;590;p20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14" name="Google Shape;591;p20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15" name="Google Shape;592;p20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16" name="Google Shape;593;p20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17" name="Google Shape;594;p20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18" name="Google Shape;595;p20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19" name="Google Shape;596;p20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0" name="Google Shape;597;p20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1" name="Google Shape;598;p20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2" name="Google Shape;599;p20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3" name="Google Shape;600;p20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4" name="Google Shape;601;p20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5" name="Google Shape;602;p20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6" name="Google Shape;603;p20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7" name="Google Shape;604;p20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8" name="Google Shape;605;p20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29" name="Google Shape;606;p20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30" name="Google Shape;607;p20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31" name="Google Shape;608;p20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32" name="Google Shape;609;p20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33" name="Google Shape;610;p20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34" name="Google Shape;611;p20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35" name="Google Shape;612;p20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36" name="Google Shape;613;p20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66;p3"/>
          <p:cNvSpPr/>
          <p:nvPr/>
        </p:nvSpPr>
        <p:spPr>
          <a:xfrm>
            <a:off x="0" y="3095640"/>
            <a:ext cx="6500520" cy="205488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338" name="Google Shape;67;p3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339" name="Google Shape;68;p3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0" name="Google Shape;69;p3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1" name="Google Shape;70;p3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2" name="Google Shape;71;p3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3" name="Google Shape;72;p3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4" name="Google Shape;73;p3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5" name="Google Shape;74;p3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6" name="Google Shape;75;p3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7" name="Google Shape;76;p3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8" name="Google Shape;77;p3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49" name="Google Shape;78;p3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0" name="Google Shape;79;p3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1" name="Google Shape;80;p3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2" name="Google Shape;81;p3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3" name="Google Shape;82;p3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4" name="Google Shape;83;p3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5" name="Google Shape;84;p3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6" name="Google Shape;85;p3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7" name="Google Shape;86;p3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8" name="Google Shape;87;p3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59" name="Google Shape;88;p3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60" name="Google Shape;89;p3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61" name="Google Shape;90;p3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62" name="Google Shape;91;p3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63" name="Google Shape;92;p3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 texto del esquema</a:t>
            </a: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Segundo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Quinto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Sexto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Séptimo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616;p21"/>
          <p:cNvSpPr/>
          <p:nvPr/>
        </p:nvSpPr>
        <p:spPr>
          <a:xfrm>
            <a:off x="14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367" name="Google Shape;617;p21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368" name="Google Shape;618;p21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69" name="Google Shape;619;p21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0" name="Google Shape;620;p21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1" name="Google Shape;621;p21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2" name="Google Shape;622;p21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3" name="Google Shape;623;p21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4" name="Google Shape;624;p21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5" name="Google Shape;625;p21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6" name="Google Shape;626;p21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7" name="Google Shape;627;p21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8" name="Google Shape;628;p21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79" name="Google Shape;629;p21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0" name="Google Shape;630;p21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1" name="Google Shape;631;p21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2" name="Google Shape;632;p21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3" name="Google Shape;633;p21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4" name="Google Shape;634;p21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5" name="Google Shape;635;p21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6" name="Google Shape;636;p21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7" name="Google Shape;637;p21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8" name="Google Shape;638;p21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89" name="Google Shape;639;p21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90" name="Google Shape;640;p21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91" name="Google Shape;641;p21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92" name="Google Shape;642;p21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646;p22"/>
          <p:cNvGrpSpPr/>
          <p:nvPr/>
        </p:nvGrpSpPr>
        <p:grpSpPr>
          <a:xfrm>
            <a:off x="311040" y="317880"/>
            <a:ext cx="1173240" cy="1129320"/>
            <a:chOff x="311040" y="317880"/>
            <a:chExt cx="1173240" cy="1129320"/>
          </a:xfrm>
        </p:grpSpPr>
        <p:sp>
          <p:nvSpPr>
            <p:cNvPr id="394" name="Google Shape;647;p22"/>
            <p:cNvSpPr/>
            <p:nvPr/>
          </p:nvSpPr>
          <p:spPr>
            <a:xfrm rot="16200000">
              <a:off x="311760" y="1386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95" name="Google Shape;648;p22"/>
            <p:cNvSpPr/>
            <p:nvPr/>
          </p:nvSpPr>
          <p:spPr>
            <a:xfrm rot="16200000">
              <a:off x="311760" y="1119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96" name="Google Shape;649;p22"/>
            <p:cNvSpPr/>
            <p:nvPr/>
          </p:nvSpPr>
          <p:spPr>
            <a:xfrm rot="16200000">
              <a:off x="311040" y="851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97" name="Google Shape;650;p22"/>
            <p:cNvSpPr/>
            <p:nvPr/>
          </p:nvSpPr>
          <p:spPr>
            <a:xfrm rot="16200000">
              <a:off x="311040" y="584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98" name="Google Shape;651;p22"/>
            <p:cNvSpPr/>
            <p:nvPr/>
          </p:nvSpPr>
          <p:spPr>
            <a:xfrm rot="16200000">
              <a:off x="312120" y="318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399" name="Google Shape;652;p22"/>
            <p:cNvSpPr/>
            <p:nvPr/>
          </p:nvSpPr>
          <p:spPr>
            <a:xfrm rot="16200000">
              <a:off x="588240" y="138996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0" name="Google Shape;653;p22"/>
            <p:cNvSpPr/>
            <p:nvPr/>
          </p:nvSpPr>
          <p:spPr>
            <a:xfrm rot="16200000">
              <a:off x="587160" y="1124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1" name="Google Shape;654;p22"/>
            <p:cNvSpPr/>
            <p:nvPr/>
          </p:nvSpPr>
          <p:spPr>
            <a:xfrm rot="16200000">
              <a:off x="587160" y="856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2" name="Google Shape;655;p22"/>
            <p:cNvSpPr/>
            <p:nvPr/>
          </p:nvSpPr>
          <p:spPr>
            <a:xfrm rot="16200000">
              <a:off x="587160" y="589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3" name="Google Shape;656;p22"/>
            <p:cNvSpPr/>
            <p:nvPr/>
          </p:nvSpPr>
          <p:spPr>
            <a:xfrm rot="16200000">
              <a:off x="586800" y="322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4" name="Google Shape;657;p22"/>
            <p:cNvSpPr/>
            <p:nvPr/>
          </p:nvSpPr>
          <p:spPr>
            <a:xfrm rot="16200000">
              <a:off x="867240" y="1390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5" name="Google Shape;658;p22"/>
            <p:cNvSpPr/>
            <p:nvPr/>
          </p:nvSpPr>
          <p:spPr>
            <a:xfrm rot="16200000">
              <a:off x="867240" y="1124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6" name="Google Shape;659;p22"/>
            <p:cNvSpPr/>
            <p:nvPr/>
          </p:nvSpPr>
          <p:spPr>
            <a:xfrm rot="16200000">
              <a:off x="867240" y="856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7" name="Google Shape;660;p22"/>
            <p:cNvSpPr/>
            <p:nvPr/>
          </p:nvSpPr>
          <p:spPr>
            <a:xfrm rot="16200000">
              <a:off x="867240" y="590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8" name="Google Shape;661;p22"/>
            <p:cNvSpPr/>
            <p:nvPr/>
          </p:nvSpPr>
          <p:spPr>
            <a:xfrm rot="16200000">
              <a:off x="866880" y="322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09" name="Google Shape;662;p22"/>
            <p:cNvSpPr/>
            <p:nvPr/>
          </p:nvSpPr>
          <p:spPr>
            <a:xfrm rot="16200000">
              <a:off x="1148760" y="138996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0" name="Google Shape;663;p22"/>
            <p:cNvSpPr/>
            <p:nvPr/>
          </p:nvSpPr>
          <p:spPr>
            <a:xfrm rot="16200000">
              <a:off x="1147680" y="1124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1" name="Google Shape;664;p22"/>
            <p:cNvSpPr/>
            <p:nvPr/>
          </p:nvSpPr>
          <p:spPr>
            <a:xfrm rot="16200000">
              <a:off x="1147680" y="856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2" name="Google Shape;665;p22"/>
            <p:cNvSpPr/>
            <p:nvPr/>
          </p:nvSpPr>
          <p:spPr>
            <a:xfrm rot="16200000">
              <a:off x="1147680" y="590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3" name="Google Shape;666;p22"/>
            <p:cNvSpPr/>
            <p:nvPr/>
          </p:nvSpPr>
          <p:spPr>
            <a:xfrm rot="16200000">
              <a:off x="1147320" y="322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4" name="Google Shape;667;p22"/>
            <p:cNvSpPr/>
            <p:nvPr/>
          </p:nvSpPr>
          <p:spPr>
            <a:xfrm rot="16200000">
              <a:off x="1427760" y="1390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5" name="Google Shape;668;p22"/>
            <p:cNvSpPr/>
            <p:nvPr/>
          </p:nvSpPr>
          <p:spPr>
            <a:xfrm rot="16200000">
              <a:off x="1427760" y="1123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6" name="Google Shape;669;p22"/>
            <p:cNvSpPr/>
            <p:nvPr/>
          </p:nvSpPr>
          <p:spPr>
            <a:xfrm rot="16200000">
              <a:off x="1427760" y="856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7" name="Google Shape;670;p22"/>
            <p:cNvSpPr/>
            <p:nvPr/>
          </p:nvSpPr>
          <p:spPr>
            <a:xfrm rot="16200000">
              <a:off x="1427760" y="589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18" name="Google Shape;671;p22"/>
            <p:cNvSpPr/>
            <p:nvPr/>
          </p:nvSpPr>
          <p:spPr>
            <a:xfrm rot="16200000">
              <a:off x="1427400" y="322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675;p23"/>
          <p:cNvSpPr/>
          <p:nvPr/>
        </p:nvSpPr>
        <p:spPr>
          <a:xfrm>
            <a:off x="14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420" name="Google Shape;676;p23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421" name="Google Shape;677;p23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22" name="Google Shape;678;p23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23" name="Google Shape;679;p23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24" name="Google Shape;680;p23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25" name="Google Shape;681;p23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26" name="Google Shape;682;p23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27" name="Google Shape;683;p23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28" name="Google Shape;684;p23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29" name="Google Shape;685;p23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0" name="Google Shape;686;p23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1" name="Google Shape;687;p23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2" name="Google Shape;688;p23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3" name="Google Shape;689;p23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4" name="Google Shape;690;p23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5" name="Google Shape;691;p23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6" name="Google Shape;692;p23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7" name="Google Shape;693;p23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8" name="Google Shape;694;p23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39" name="Google Shape;695;p23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40" name="Google Shape;696;p23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41" name="Google Shape;697;p23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42" name="Google Shape;698;p23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43" name="Google Shape;699;p23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44" name="Google Shape;700;p23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45" name="Google Shape;701;p23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710;p24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447" name="Google Shape;711;p24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48" name="Google Shape;712;p24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49" name="Google Shape;713;p24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0" name="Google Shape;714;p24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1" name="Google Shape;715;p24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2" name="Google Shape;716;p24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3" name="Google Shape;717;p24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4" name="Google Shape;718;p24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5" name="Google Shape;719;p24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6" name="Google Shape;720;p24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7" name="Google Shape;721;p24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8" name="Google Shape;722;p24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59" name="Google Shape;723;p24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0" name="Google Shape;724;p24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1" name="Google Shape;725;p24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2" name="Google Shape;726;p24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3" name="Google Shape;727;p24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4" name="Google Shape;728;p24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5" name="Google Shape;729;p24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6" name="Google Shape;730;p24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7" name="Google Shape;731;p24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8" name="Google Shape;732;p24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69" name="Google Shape;733;p24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70" name="Google Shape;734;p24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71" name="Google Shape;735;p24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750;p25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473" name="Google Shape;751;p25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74" name="Google Shape;752;p25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75" name="Google Shape;753;p25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76" name="Google Shape;754;p25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77" name="Google Shape;755;p25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78" name="Google Shape;756;p25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79" name="Google Shape;757;p25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0" name="Google Shape;758;p25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1" name="Google Shape;759;p25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2" name="Google Shape;760;p25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3" name="Google Shape;761;p25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4" name="Google Shape;762;p25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5" name="Google Shape;763;p25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6" name="Google Shape;764;p25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7" name="Google Shape;765;p25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8" name="Google Shape;766;p25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89" name="Google Shape;767;p25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90" name="Google Shape;768;p25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91" name="Google Shape;769;p25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92" name="Google Shape;770;p25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93" name="Google Shape;771;p25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94" name="Google Shape;772;p25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95" name="Google Shape;773;p25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96" name="Google Shape;774;p25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497" name="Google Shape;775;p25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grpSp>
        <p:nvGrpSpPr>
          <p:cNvPr id="498" name="Google Shape;776;p25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499" name="Google Shape;777;p25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0" name="Google Shape;778;p25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1" name="Google Shape;779;p25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2" name="Google Shape;780;p25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3" name="Google Shape;781;p25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4" name="Google Shape;782;p25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5" name="Google Shape;783;p25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6" name="Google Shape;784;p25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7" name="Google Shape;785;p25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8" name="Google Shape;786;p25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09" name="Google Shape;787;p25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0" name="Google Shape;788;p25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1" name="Google Shape;789;p25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2" name="Google Shape;790;p25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3" name="Google Shape;791;p25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4" name="Google Shape;792;p25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5" name="Google Shape;793;p25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6" name="Google Shape;794;p25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7" name="Google Shape;795;p25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8" name="Google Shape;796;p25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19" name="Google Shape;797;p25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20" name="Google Shape;798;p25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21" name="Google Shape;799;p25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22" name="Google Shape;800;p25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23" name="Google Shape;801;p25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803;p26"/>
          <p:cNvSpPr/>
          <p:nvPr/>
        </p:nvSpPr>
        <p:spPr>
          <a:xfrm>
            <a:off x="73166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525" name="Google Shape;804;p26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526" name="Google Shape;805;p26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27" name="Google Shape;806;p26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28" name="Google Shape;807;p26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29" name="Google Shape;808;p26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0" name="Google Shape;809;p26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1" name="Google Shape;810;p26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2" name="Google Shape;811;p26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3" name="Google Shape;812;p26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4" name="Google Shape;813;p26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5" name="Google Shape;814;p26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6" name="Google Shape;815;p26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7" name="Google Shape;816;p26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8" name="Google Shape;817;p26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39" name="Google Shape;818;p26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0" name="Google Shape;819;p26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1" name="Google Shape;820;p26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2" name="Google Shape;821;p26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3" name="Google Shape;822;p26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4" name="Google Shape;823;p26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5" name="Google Shape;824;p26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6" name="Google Shape;825;p26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7" name="Google Shape;826;p26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8" name="Google Shape;827;p26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49" name="Google Shape;828;p26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50" name="Google Shape;829;p26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sp>
        <p:nvSpPr>
          <p:cNvPr id="551" name="Google Shape;830;p26"/>
          <p:cNvSpPr/>
          <p:nvPr/>
        </p:nvSpPr>
        <p:spPr>
          <a:xfrm>
            <a:off x="14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552" name="Google Shape;831;p26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553" name="Google Shape;832;p26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54" name="Google Shape;833;p26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55" name="Google Shape;834;p26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56" name="Google Shape;835;p26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57" name="Google Shape;836;p26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58" name="Google Shape;837;p26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59" name="Google Shape;838;p26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0" name="Google Shape;839;p26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1" name="Google Shape;840;p26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2" name="Google Shape;841;p26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3" name="Google Shape;842;p26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4" name="Google Shape;843;p26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5" name="Google Shape;844;p26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6" name="Google Shape;845;p26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7" name="Google Shape;846;p26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8" name="Google Shape;847;p26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69" name="Google Shape;848;p26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70" name="Google Shape;849;p26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71" name="Google Shape;850;p26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72" name="Google Shape;851;p26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73" name="Google Shape;852;p26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74" name="Google Shape;853;p26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75" name="Google Shape;854;p26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76" name="Google Shape;855;p26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77" name="Google Shape;856;p26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306;p11"/>
          <p:cNvSpPr/>
          <p:nvPr/>
        </p:nvSpPr>
        <p:spPr>
          <a:xfrm>
            <a:off x="717120" y="935280"/>
            <a:ext cx="7709040" cy="32727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59" name="Google Shape;307;p11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60" name="Google Shape;308;p11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" name="Google Shape;309;p11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" name="Google Shape;310;p11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3" name="Google Shape;311;p11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" name="Google Shape;312;p11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5" name="Google Shape;313;p11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6" name="Google Shape;314;p11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" name="Google Shape;315;p11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" name="Google Shape;316;p11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9" name="Google Shape;317;p11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" name="Google Shape;318;p11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" name="Google Shape;319;p11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2" name="Google Shape;320;p11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" name="Google Shape;321;p11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" name="Google Shape;322;p11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5" name="Google Shape;323;p11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" name="Google Shape;324;p11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" name="Google Shape;325;p11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" name="Google Shape;326;p11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" name="Google Shape;327;p11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0" name="Google Shape;328;p11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" name="Google Shape;329;p11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" name="Google Shape;330;p11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3" name="Google Shape;331;p11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4" name="Google Shape;332;p11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922;p29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579" name="Google Shape;923;p29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0" name="Google Shape;924;p29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1" name="Google Shape;925;p29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2" name="Google Shape;926;p29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3" name="Google Shape;927;p29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4" name="Google Shape;928;p29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5" name="Google Shape;929;p29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6" name="Google Shape;930;p29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7" name="Google Shape;931;p29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8" name="Google Shape;932;p29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89" name="Google Shape;933;p29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0" name="Google Shape;934;p29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1" name="Google Shape;935;p29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2" name="Google Shape;936;p29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3" name="Google Shape;937;p29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4" name="Google Shape;938;p29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5" name="Google Shape;939;p29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6" name="Google Shape;940;p29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7" name="Google Shape;941;p29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8" name="Google Shape;942;p29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599" name="Google Shape;943;p29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00" name="Google Shape;944;p29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01" name="Google Shape;945;p29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02" name="Google Shape;946;p29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03" name="Google Shape;947;p29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grpSp>
        <p:nvGrpSpPr>
          <p:cNvPr id="604" name="Google Shape;948;p29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605" name="Google Shape;949;p29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06" name="Google Shape;950;p29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07" name="Google Shape;951;p29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08" name="Google Shape;952;p29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09" name="Google Shape;953;p29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0" name="Google Shape;954;p29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1" name="Google Shape;955;p29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2" name="Google Shape;956;p29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3" name="Google Shape;957;p29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4" name="Google Shape;958;p29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5" name="Google Shape;959;p29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6" name="Google Shape;960;p29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7" name="Google Shape;961;p29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8" name="Google Shape;962;p29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19" name="Google Shape;963;p29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0" name="Google Shape;964;p29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1" name="Google Shape;965;p29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2" name="Google Shape;966;p29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3" name="Google Shape;967;p29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4" name="Google Shape;968;p29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5" name="Google Shape;969;p29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6" name="Google Shape;970;p29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7" name="Google Shape;971;p29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8" name="Google Shape;972;p29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29" name="Google Shape;973;p29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97;p4"/>
          <p:cNvSpPr/>
          <p:nvPr/>
        </p:nvSpPr>
        <p:spPr>
          <a:xfrm>
            <a:off x="0" y="7920"/>
            <a:ext cx="457128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631" name="Google Shape;98;p4"/>
          <p:cNvGrpSpPr/>
          <p:nvPr/>
        </p:nvGrpSpPr>
        <p:grpSpPr>
          <a:xfrm>
            <a:off x="7647120" y="319320"/>
            <a:ext cx="1173240" cy="1129320"/>
            <a:chOff x="7647120" y="319320"/>
            <a:chExt cx="1173240" cy="1129320"/>
          </a:xfrm>
        </p:grpSpPr>
        <p:sp>
          <p:nvSpPr>
            <p:cNvPr id="632" name="Google Shape;99;p4"/>
            <p:cNvSpPr/>
            <p:nvPr/>
          </p:nvSpPr>
          <p:spPr>
            <a:xfrm rot="16200000">
              <a:off x="7647840" y="138744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33" name="Google Shape;100;p4"/>
            <p:cNvSpPr/>
            <p:nvPr/>
          </p:nvSpPr>
          <p:spPr>
            <a:xfrm rot="16200000">
              <a:off x="7647840" y="112140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34" name="Google Shape;101;p4"/>
            <p:cNvSpPr/>
            <p:nvPr/>
          </p:nvSpPr>
          <p:spPr>
            <a:xfrm rot="16200000">
              <a:off x="7647120" y="85320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35" name="Google Shape;102;p4"/>
            <p:cNvSpPr/>
            <p:nvPr/>
          </p:nvSpPr>
          <p:spPr>
            <a:xfrm rot="16200000">
              <a:off x="7647120" y="58608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36" name="Google Shape;103;p4"/>
            <p:cNvSpPr/>
            <p:nvPr/>
          </p:nvSpPr>
          <p:spPr>
            <a:xfrm rot="16200000">
              <a:off x="7648200" y="32004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37" name="Google Shape;104;p4"/>
            <p:cNvSpPr/>
            <p:nvPr/>
          </p:nvSpPr>
          <p:spPr>
            <a:xfrm rot="16200000">
              <a:off x="7924320" y="13914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38" name="Google Shape;105;p4"/>
            <p:cNvSpPr/>
            <p:nvPr/>
          </p:nvSpPr>
          <p:spPr>
            <a:xfrm rot="16200000">
              <a:off x="7923240" y="11257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39" name="Google Shape;106;p4"/>
            <p:cNvSpPr/>
            <p:nvPr/>
          </p:nvSpPr>
          <p:spPr>
            <a:xfrm rot="16200000">
              <a:off x="7923240" y="8582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0" name="Google Shape;107;p4"/>
            <p:cNvSpPr/>
            <p:nvPr/>
          </p:nvSpPr>
          <p:spPr>
            <a:xfrm rot="16200000">
              <a:off x="7923240" y="5911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1" name="Google Shape;108;p4"/>
            <p:cNvSpPr/>
            <p:nvPr/>
          </p:nvSpPr>
          <p:spPr>
            <a:xfrm rot="16200000">
              <a:off x="7922880" y="32400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2" name="Google Shape;109;p4"/>
            <p:cNvSpPr/>
            <p:nvPr/>
          </p:nvSpPr>
          <p:spPr>
            <a:xfrm rot="16200000">
              <a:off x="8203320" y="139212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3" name="Google Shape;110;p4"/>
            <p:cNvSpPr/>
            <p:nvPr/>
          </p:nvSpPr>
          <p:spPr>
            <a:xfrm rot="16200000">
              <a:off x="8203320" y="11257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4" name="Google Shape;111;p4"/>
            <p:cNvSpPr/>
            <p:nvPr/>
          </p:nvSpPr>
          <p:spPr>
            <a:xfrm rot="16200000">
              <a:off x="8203320" y="8582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5" name="Google Shape;112;p4"/>
            <p:cNvSpPr/>
            <p:nvPr/>
          </p:nvSpPr>
          <p:spPr>
            <a:xfrm rot="16200000">
              <a:off x="8203320" y="5914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6" name="Google Shape;113;p4"/>
            <p:cNvSpPr/>
            <p:nvPr/>
          </p:nvSpPr>
          <p:spPr>
            <a:xfrm rot="16200000">
              <a:off x="8202960" y="32400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7" name="Google Shape;114;p4"/>
            <p:cNvSpPr/>
            <p:nvPr/>
          </p:nvSpPr>
          <p:spPr>
            <a:xfrm rot="16200000">
              <a:off x="8484840" y="13914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8" name="Google Shape;115;p4"/>
            <p:cNvSpPr/>
            <p:nvPr/>
          </p:nvSpPr>
          <p:spPr>
            <a:xfrm rot="16200000">
              <a:off x="8483760" y="11257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49" name="Google Shape;116;p4"/>
            <p:cNvSpPr/>
            <p:nvPr/>
          </p:nvSpPr>
          <p:spPr>
            <a:xfrm rot="16200000">
              <a:off x="8483760" y="8582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50" name="Google Shape;117;p4"/>
            <p:cNvSpPr/>
            <p:nvPr/>
          </p:nvSpPr>
          <p:spPr>
            <a:xfrm rot="16200000">
              <a:off x="8483760" y="5914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51" name="Google Shape;118;p4"/>
            <p:cNvSpPr/>
            <p:nvPr/>
          </p:nvSpPr>
          <p:spPr>
            <a:xfrm rot="16200000">
              <a:off x="8483400" y="32400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52" name="Google Shape;119;p4"/>
            <p:cNvSpPr/>
            <p:nvPr/>
          </p:nvSpPr>
          <p:spPr>
            <a:xfrm rot="16200000">
              <a:off x="8763840" y="139212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53" name="Google Shape;120;p4"/>
            <p:cNvSpPr/>
            <p:nvPr/>
          </p:nvSpPr>
          <p:spPr>
            <a:xfrm rot="16200000">
              <a:off x="8763840" y="11253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54" name="Google Shape;121;p4"/>
            <p:cNvSpPr/>
            <p:nvPr/>
          </p:nvSpPr>
          <p:spPr>
            <a:xfrm rot="16200000">
              <a:off x="8763840" y="8578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55" name="Google Shape;122;p4"/>
            <p:cNvSpPr/>
            <p:nvPr/>
          </p:nvSpPr>
          <p:spPr>
            <a:xfrm rot="16200000">
              <a:off x="8763840" y="5911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56" name="Google Shape;123;p4"/>
            <p:cNvSpPr/>
            <p:nvPr/>
          </p:nvSpPr>
          <p:spPr>
            <a:xfrm rot="16200000">
              <a:off x="8763480" y="32364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720000" y="535320"/>
            <a:ext cx="7703280" cy="81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44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 texto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Segundo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Quinto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Sexto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Séptimo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127;p5"/>
          <p:cNvSpPr/>
          <p:nvPr/>
        </p:nvSpPr>
        <p:spPr>
          <a:xfrm rot="5400000">
            <a:off x="2346120" y="-1157040"/>
            <a:ext cx="1823040" cy="65131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sp>
        <p:nvSpPr>
          <p:cNvPr id="662" name="Google Shape;128;p5"/>
          <p:cNvSpPr/>
          <p:nvPr/>
        </p:nvSpPr>
        <p:spPr>
          <a:xfrm rot="5400000">
            <a:off x="4988520" y="973440"/>
            <a:ext cx="1823040" cy="65131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663" name="Google Shape;129;p5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664" name="Google Shape;130;p5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65" name="Google Shape;131;p5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66" name="Google Shape;132;p5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67" name="Google Shape;133;p5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68" name="Google Shape;134;p5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69" name="Google Shape;135;p5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0" name="Google Shape;136;p5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1" name="Google Shape;137;p5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2" name="Google Shape;138;p5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3" name="Google Shape;139;p5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4" name="Google Shape;140;p5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5" name="Google Shape;141;p5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6" name="Google Shape;142;p5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7" name="Google Shape;143;p5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8" name="Google Shape;144;p5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79" name="Google Shape;145;p5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0" name="Google Shape;146;p5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1" name="Google Shape;147;p5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2" name="Google Shape;148;p5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3" name="Google Shape;149;p5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4" name="Google Shape;150;p5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5" name="Google Shape;151;p5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6" name="Google Shape;152;p5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7" name="Google Shape;153;p5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88" name="Google Shape;154;p5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720000" y="535320"/>
            <a:ext cx="7703280" cy="81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44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 texto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Segundo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Quinto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Sexto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Séptimo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 texto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Segundo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Quinto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Sexto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Séptimo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162;p6"/>
          <p:cNvGrpSpPr/>
          <p:nvPr/>
        </p:nvGrpSpPr>
        <p:grpSpPr>
          <a:xfrm>
            <a:off x="311040" y="317880"/>
            <a:ext cx="1173240" cy="1129320"/>
            <a:chOff x="311040" y="317880"/>
            <a:chExt cx="1173240" cy="1129320"/>
          </a:xfrm>
        </p:grpSpPr>
        <p:sp>
          <p:nvSpPr>
            <p:cNvPr id="696" name="Google Shape;163;p6"/>
            <p:cNvSpPr/>
            <p:nvPr/>
          </p:nvSpPr>
          <p:spPr>
            <a:xfrm rot="16200000">
              <a:off x="311760" y="1386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97" name="Google Shape;164;p6"/>
            <p:cNvSpPr/>
            <p:nvPr/>
          </p:nvSpPr>
          <p:spPr>
            <a:xfrm rot="16200000">
              <a:off x="311760" y="1119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98" name="Google Shape;165;p6"/>
            <p:cNvSpPr/>
            <p:nvPr/>
          </p:nvSpPr>
          <p:spPr>
            <a:xfrm rot="16200000">
              <a:off x="311040" y="851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699" name="Google Shape;166;p6"/>
            <p:cNvSpPr/>
            <p:nvPr/>
          </p:nvSpPr>
          <p:spPr>
            <a:xfrm rot="16200000">
              <a:off x="311040" y="584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0" name="Google Shape;167;p6"/>
            <p:cNvSpPr/>
            <p:nvPr/>
          </p:nvSpPr>
          <p:spPr>
            <a:xfrm rot="16200000">
              <a:off x="312120" y="318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1" name="Google Shape;168;p6"/>
            <p:cNvSpPr/>
            <p:nvPr/>
          </p:nvSpPr>
          <p:spPr>
            <a:xfrm rot="16200000">
              <a:off x="588240" y="138996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2" name="Google Shape;169;p6"/>
            <p:cNvSpPr/>
            <p:nvPr/>
          </p:nvSpPr>
          <p:spPr>
            <a:xfrm rot="16200000">
              <a:off x="587160" y="1124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3" name="Google Shape;170;p6"/>
            <p:cNvSpPr/>
            <p:nvPr/>
          </p:nvSpPr>
          <p:spPr>
            <a:xfrm rot="16200000">
              <a:off x="587160" y="856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4" name="Google Shape;171;p6"/>
            <p:cNvSpPr/>
            <p:nvPr/>
          </p:nvSpPr>
          <p:spPr>
            <a:xfrm rot="16200000">
              <a:off x="587160" y="589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5" name="Google Shape;172;p6"/>
            <p:cNvSpPr/>
            <p:nvPr/>
          </p:nvSpPr>
          <p:spPr>
            <a:xfrm rot="16200000">
              <a:off x="586800" y="322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6" name="Google Shape;173;p6"/>
            <p:cNvSpPr/>
            <p:nvPr/>
          </p:nvSpPr>
          <p:spPr>
            <a:xfrm rot="16200000">
              <a:off x="867240" y="1390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7" name="Google Shape;174;p6"/>
            <p:cNvSpPr/>
            <p:nvPr/>
          </p:nvSpPr>
          <p:spPr>
            <a:xfrm rot="16200000">
              <a:off x="867240" y="1124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8" name="Google Shape;175;p6"/>
            <p:cNvSpPr/>
            <p:nvPr/>
          </p:nvSpPr>
          <p:spPr>
            <a:xfrm rot="16200000">
              <a:off x="867240" y="856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09" name="Google Shape;176;p6"/>
            <p:cNvSpPr/>
            <p:nvPr/>
          </p:nvSpPr>
          <p:spPr>
            <a:xfrm rot="16200000">
              <a:off x="867240" y="590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0" name="Google Shape;177;p6"/>
            <p:cNvSpPr/>
            <p:nvPr/>
          </p:nvSpPr>
          <p:spPr>
            <a:xfrm rot="16200000">
              <a:off x="866880" y="322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1" name="Google Shape;178;p6"/>
            <p:cNvSpPr/>
            <p:nvPr/>
          </p:nvSpPr>
          <p:spPr>
            <a:xfrm rot="16200000">
              <a:off x="1148760" y="138996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2" name="Google Shape;179;p6"/>
            <p:cNvSpPr/>
            <p:nvPr/>
          </p:nvSpPr>
          <p:spPr>
            <a:xfrm rot="16200000">
              <a:off x="1147680" y="1124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3" name="Google Shape;180;p6"/>
            <p:cNvSpPr/>
            <p:nvPr/>
          </p:nvSpPr>
          <p:spPr>
            <a:xfrm rot="16200000">
              <a:off x="1147680" y="856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4" name="Google Shape;181;p6"/>
            <p:cNvSpPr/>
            <p:nvPr/>
          </p:nvSpPr>
          <p:spPr>
            <a:xfrm rot="16200000">
              <a:off x="1147680" y="590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5" name="Google Shape;182;p6"/>
            <p:cNvSpPr/>
            <p:nvPr/>
          </p:nvSpPr>
          <p:spPr>
            <a:xfrm rot="16200000">
              <a:off x="1147320" y="322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6" name="Google Shape;183;p6"/>
            <p:cNvSpPr/>
            <p:nvPr/>
          </p:nvSpPr>
          <p:spPr>
            <a:xfrm rot="16200000">
              <a:off x="1427760" y="1390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7" name="Google Shape;184;p6"/>
            <p:cNvSpPr/>
            <p:nvPr/>
          </p:nvSpPr>
          <p:spPr>
            <a:xfrm rot="16200000">
              <a:off x="1427760" y="1123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8" name="Google Shape;185;p6"/>
            <p:cNvSpPr/>
            <p:nvPr/>
          </p:nvSpPr>
          <p:spPr>
            <a:xfrm rot="16200000">
              <a:off x="1427760" y="856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19" name="Google Shape;186;p6"/>
            <p:cNvSpPr/>
            <p:nvPr/>
          </p:nvSpPr>
          <p:spPr>
            <a:xfrm rot="16200000">
              <a:off x="1427760" y="589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20" name="Google Shape;187;p6"/>
            <p:cNvSpPr/>
            <p:nvPr/>
          </p:nvSpPr>
          <p:spPr>
            <a:xfrm rot="16200000">
              <a:off x="1427400" y="322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720000" y="535320"/>
            <a:ext cx="7703280" cy="81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44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189;p7"/>
          <p:cNvSpPr/>
          <p:nvPr/>
        </p:nvSpPr>
        <p:spPr>
          <a:xfrm>
            <a:off x="717120" y="935280"/>
            <a:ext cx="7709040" cy="32727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724" name="Google Shape;190;p7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725" name="Google Shape;191;p7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26" name="Google Shape;192;p7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27" name="Google Shape;193;p7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28" name="Google Shape;194;p7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29" name="Google Shape;195;p7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0" name="Google Shape;196;p7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1" name="Google Shape;197;p7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2" name="Google Shape;198;p7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3" name="Google Shape;199;p7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4" name="Google Shape;200;p7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5" name="Google Shape;201;p7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6" name="Google Shape;202;p7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7" name="Google Shape;203;p7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8" name="Google Shape;204;p7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39" name="Google Shape;205;p7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0" name="Google Shape;206;p7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1" name="Google Shape;207;p7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2" name="Google Shape;208;p7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3" name="Google Shape;209;p7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4" name="Google Shape;210;p7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5" name="Google Shape;211;p7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6" name="Google Shape;212;p7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7" name="Google Shape;213;p7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8" name="Google Shape;214;p7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49" name="Google Shape;215;p7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219;p8"/>
          <p:cNvSpPr/>
          <p:nvPr/>
        </p:nvSpPr>
        <p:spPr>
          <a:xfrm>
            <a:off x="717120" y="935280"/>
            <a:ext cx="7709040" cy="32727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751" name="Google Shape;221;p8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752" name="Google Shape;222;p8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53" name="Google Shape;223;p8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54" name="Google Shape;224;p8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55" name="Google Shape;225;p8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56" name="Google Shape;226;p8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57" name="Google Shape;227;p8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58" name="Google Shape;228;p8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59" name="Google Shape;229;p8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0" name="Google Shape;230;p8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1" name="Google Shape;231;p8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2" name="Google Shape;232;p8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3" name="Google Shape;233;p8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4" name="Google Shape;234;p8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5" name="Google Shape;235;p8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6" name="Google Shape;236;p8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7" name="Google Shape;237;p8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8" name="Google Shape;238;p8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69" name="Google Shape;239;p8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0" name="Google Shape;240;p8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1" name="Google Shape;241;p8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2" name="Google Shape;242;p8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3" name="Google Shape;243;p8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4" name="Google Shape;244;p8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5" name="Google Shape;245;p8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6" name="Google Shape;246;p8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grpSp>
        <p:nvGrpSpPr>
          <p:cNvPr id="777" name="Google Shape;247;p8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778" name="Google Shape;248;p8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79" name="Google Shape;249;p8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0" name="Google Shape;250;p8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1" name="Google Shape;251;p8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2" name="Google Shape;252;p8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3" name="Google Shape;253;p8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4" name="Google Shape;254;p8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5" name="Google Shape;255;p8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6" name="Google Shape;256;p8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7" name="Google Shape;257;p8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8" name="Google Shape;258;p8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89" name="Google Shape;259;p8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0" name="Google Shape;260;p8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1" name="Google Shape;261;p8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2" name="Google Shape;262;p8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3" name="Google Shape;263;p8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4" name="Google Shape;264;p8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5" name="Google Shape;265;p8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6" name="Google Shape;266;p8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7" name="Google Shape;267;p8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8" name="Google Shape;268;p8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799" name="Google Shape;269;p8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00" name="Google Shape;270;p8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01" name="Google Shape;271;p8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02" name="Google Shape;272;p8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274;p9"/>
          <p:cNvSpPr/>
          <p:nvPr/>
        </p:nvSpPr>
        <p:spPr>
          <a:xfrm>
            <a:off x="73166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804" name="Google Shape;275;p9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805" name="Google Shape;276;p9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06" name="Google Shape;277;p9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07" name="Google Shape;278;p9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08" name="Google Shape;279;p9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09" name="Google Shape;280;p9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0" name="Google Shape;281;p9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1" name="Google Shape;282;p9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2" name="Google Shape;283;p9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3" name="Google Shape;284;p9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4" name="Google Shape;285;p9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5" name="Google Shape;286;p9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6" name="Google Shape;287;p9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7" name="Google Shape;288;p9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8" name="Google Shape;289;p9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19" name="Google Shape;290;p9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0" name="Google Shape;291;p9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1" name="Google Shape;292;p9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2" name="Google Shape;293;p9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3" name="Google Shape;294;p9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4" name="Google Shape;295;p9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5" name="Google Shape;296;p9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6" name="Google Shape;297;p9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7" name="Google Shape;298;p9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8" name="Google Shape;299;p9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29" name="Google Shape;300;p9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 texto del esquema</a:t>
            </a: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Segundo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Quinto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Sexto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Séptimo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350;p13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86" name="Google Shape;351;p13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7" name="Google Shape;352;p13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8" name="Google Shape;353;p13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89" name="Google Shape;354;p13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0" name="Google Shape;355;p13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1" name="Google Shape;356;p13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2" name="Google Shape;357;p13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3" name="Google Shape;358;p13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4" name="Google Shape;359;p13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5" name="Google Shape;360;p13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6" name="Google Shape;361;p13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7" name="Google Shape;362;p13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8" name="Google Shape;363;p13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99" name="Google Shape;364;p13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0" name="Google Shape;365;p13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1" name="Google Shape;366;p13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2" name="Google Shape;367;p13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3" name="Google Shape;368;p13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4" name="Google Shape;369;p13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5" name="Google Shape;370;p13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6" name="Google Shape;371;p13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7" name="Google Shape;372;p13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8" name="Google Shape;373;p13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09" name="Google Shape;374;p13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10" name="Google Shape;375;p13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377;p14"/>
          <p:cNvSpPr/>
          <p:nvPr/>
        </p:nvSpPr>
        <p:spPr>
          <a:xfrm flipH="1">
            <a:off x="6118560" y="3108600"/>
            <a:ext cx="1173240" cy="1173240"/>
          </a:xfrm>
          <a:prstGeom prst="ellipse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sp>
        <p:nvSpPr>
          <p:cNvPr id="112" name="Google Shape;378;p14"/>
          <p:cNvSpPr/>
          <p:nvPr/>
        </p:nvSpPr>
        <p:spPr>
          <a:xfrm flipH="1">
            <a:off x="2306520" y="2996280"/>
            <a:ext cx="3891600" cy="139788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sp>
        <p:nvSpPr>
          <p:cNvPr id="113" name="Google Shape;379;p14"/>
          <p:cNvSpPr/>
          <p:nvPr/>
        </p:nvSpPr>
        <p:spPr>
          <a:xfrm>
            <a:off x="1851120" y="1502280"/>
            <a:ext cx="1173240" cy="1173240"/>
          </a:xfrm>
          <a:prstGeom prst="ellipse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sp>
        <p:nvSpPr>
          <p:cNvPr id="114" name="Google Shape;380;p14"/>
          <p:cNvSpPr/>
          <p:nvPr/>
        </p:nvSpPr>
        <p:spPr>
          <a:xfrm>
            <a:off x="2944800" y="1389960"/>
            <a:ext cx="3891600" cy="139788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115" name="Google Shape;386;p14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116" name="Google Shape;387;p14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17" name="Google Shape;388;p14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18" name="Google Shape;389;p14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19" name="Google Shape;390;p14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0" name="Google Shape;391;p14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1" name="Google Shape;392;p14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2" name="Google Shape;393;p14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3" name="Google Shape;394;p14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4" name="Google Shape;395;p14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5" name="Google Shape;396;p14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6" name="Google Shape;397;p14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7" name="Google Shape;398;p14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8" name="Google Shape;399;p14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29" name="Google Shape;400;p14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0" name="Google Shape;401;p14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1" name="Google Shape;402;p14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2" name="Google Shape;403;p14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3" name="Google Shape;404;p14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4" name="Google Shape;405;p14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5" name="Google Shape;406;p14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6" name="Google Shape;407;p14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7" name="Google Shape;408;p14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8" name="Google Shape;409;p14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39" name="Google Shape;410;p14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40" name="Google Shape;411;p14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413;p15"/>
          <p:cNvSpPr/>
          <p:nvPr/>
        </p:nvSpPr>
        <p:spPr>
          <a:xfrm>
            <a:off x="73166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142" name="Google Shape;414;p15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143" name="Google Shape;415;p15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44" name="Google Shape;416;p15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45" name="Google Shape;417;p15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46" name="Google Shape;418;p15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47" name="Google Shape;419;p15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48" name="Google Shape;420;p15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49" name="Google Shape;421;p15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0" name="Google Shape;422;p15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1" name="Google Shape;423;p15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2" name="Google Shape;424;p15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3" name="Google Shape;425;p15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4" name="Google Shape;426;p15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5" name="Google Shape;427;p15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6" name="Google Shape;428;p15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7" name="Google Shape;429;p15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8" name="Google Shape;430;p15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59" name="Google Shape;431;p15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60" name="Google Shape;432;p15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61" name="Google Shape;433;p15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62" name="Google Shape;434;p15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63" name="Google Shape;435;p15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64" name="Google Shape;436;p15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65" name="Google Shape;437;p15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66" name="Google Shape;438;p15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67" name="Google Shape;439;p15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447;p16"/>
          <p:cNvSpPr/>
          <p:nvPr/>
        </p:nvSpPr>
        <p:spPr>
          <a:xfrm>
            <a:off x="1440" y="0"/>
            <a:ext cx="1823040" cy="51429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169" name="Google Shape;448;p16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170" name="Google Shape;449;p16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1" name="Google Shape;450;p16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2" name="Google Shape;451;p16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3" name="Google Shape;452;p16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4" name="Google Shape;453;p16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5" name="Google Shape;454;p16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6" name="Google Shape;455;p16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7" name="Google Shape;456;p16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8" name="Google Shape;457;p16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79" name="Google Shape;458;p16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0" name="Google Shape;459;p16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1" name="Google Shape;460;p16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2" name="Google Shape;461;p16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3" name="Google Shape;462;p16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4" name="Google Shape;463;p16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5" name="Google Shape;464;p16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6" name="Google Shape;465;p16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7" name="Google Shape;466;p16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8" name="Google Shape;467;p16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89" name="Google Shape;468;p16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90" name="Google Shape;469;p16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91" name="Google Shape;470;p16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92" name="Google Shape;471;p16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93" name="Google Shape;472;p16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94" name="Google Shape;473;p16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475;p17"/>
          <p:cNvSpPr/>
          <p:nvPr/>
        </p:nvSpPr>
        <p:spPr>
          <a:xfrm>
            <a:off x="717120" y="1163880"/>
            <a:ext cx="7709040" cy="327276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grpSp>
        <p:nvGrpSpPr>
          <p:cNvPr id="196" name="Google Shape;478;p17"/>
          <p:cNvGrpSpPr/>
          <p:nvPr/>
        </p:nvGrpSpPr>
        <p:grpSpPr>
          <a:xfrm>
            <a:off x="326160" y="3704760"/>
            <a:ext cx="1173240" cy="1129320"/>
            <a:chOff x="326160" y="3704760"/>
            <a:chExt cx="1173240" cy="1129320"/>
          </a:xfrm>
        </p:grpSpPr>
        <p:sp>
          <p:nvSpPr>
            <p:cNvPr id="197" name="Google Shape;479;p17"/>
            <p:cNvSpPr/>
            <p:nvPr/>
          </p:nvSpPr>
          <p:spPr>
            <a:xfrm rot="16200000">
              <a:off x="326880" y="477288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98" name="Google Shape;480;p17"/>
            <p:cNvSpPr/>
            <p:nvPr/>
          </p:nvSpPr>
          <p:spPr>
            <a:xfrm rot="16200000">
              <a:off x="327240" y="450684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199" name="Google Shape;481;p17"/>
            <p:cNvSpPr/>
            <p:nvPr/>
          </p:nvSpPr>
          <p:spPr>
            <a:xfrm rot="16200000">
              <a:off x="326520" y="4238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0" name="Google Shape;482;p17"/>
            <p:cNvSpPr/>
            <p:nvPr/>
          </p:nvSpPr>
          <p:spPr>
            <a:xfrm rot="16200000">
              <a:off x="326520" y="397152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1" name="Google Shape;483;p17"/>
            <p:cNvSpPr/>
            <p:nvPr/>
          </p:nvSpPr>
          <p:spPr>
            <a:xfrm rot="16200000">
              <a:off x="327600" y="370548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2" name="Google Shape;484;p17"/>
            <p:cNvSpPr/>
            <p:nvPr/>
          </p:nvSpPr>
          <p:spPr>
            <a:xfrm rot="16200000">
              <a:off x="603360" y="477684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3" name="Google Shape;485;p17"/>
            <p:cNvSpPr/>
            <p:nvPr/>
          </p:nvSpPr>
          <p:spPr>
            <a:xfrm rot="16200000">
              <a:off x="60228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4" name="Google Shape;486;p17"/>
            <p:cNvSpPr/>
            <p:nvPr/>
          </p:nvSpPr>
          <p:spPr>
            <a:xfrm rot="16200000">
              <a:off x="60228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5" name="Google Shape;487;p17"/>
            <p:cNvSpPr/>
            <p:nvPr/>
          </p:nvSpPr>
          <p:spPr>
            <a:xfrm rot="16200000">
              <a:off x="602280" y="39765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6" name="Google Shape;488;p17"/>
            <p:cNvSpPr/>
            <p:nvPr/>
          </p:nvSpPr>
          <p:spPr>
            <a:xfrm rot="16200000">
              <a:off x="60192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7" name="Google Shape;489;p17"/>
            <p:cNvSpPr/>
            <p:nvPr/>
          </p:nvSpPr>
          <p:spPr>
            <a:xfrm rot="16200000">
              <a:off x="88236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8" name="Google Shape;490;p17"/>
            <p:cNvSpPr/>
            <p:nvPr/>
          </p:nvSpPr>
          <p:spPr>
            <a:xfrm rot="16200000">
              <a:off x="88236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09" name="Google Shape;491;p17"/>
            <p:cNvSpPr/>
            <p:nvPr/>
          </p:nvSpPr>
          <p:spPr>
            <a:xfrm rot="16200000">
              <a:off x="88236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0" name="Google Shape;492;p17"/>
            <p:cNvSpPr/>
            <p:nvPr/>
          </p:nvSpPr>
          <p:spPr>
            <a:xfrm rot="16200000">
              <a:off x="88236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1" name="Google Shape;493;p17"/>
            <p:cNvSpPr/>
            <p:nvPr/>
          </p:nvSpPr>
          <p:spPr>
            <a:xfrm rot="16200000">
              <a:off x="88200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2" name="Google Shape;494;p17"/>
            <p:cNvSpPr/>
            <p:nvPr/>
          </p:nvSpPr>
          <p:spPr>
            <a:xfrm rot="16200000">
              <a:off x="1163880" y="477684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3" name="Google Shape;495;p17"/>
            <p:cNvSpPr/>
            <p:nvPr/>
          </p:nvSpPr>
          <p:spPr>
            <a:xfrm rot="16200000">
              <a:off x="1162800" y="451116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4" name="Google Shape;496;p17"/>
            <p:cNvSpPr/>
            <p:nvPr/>
          </p:nvSpPr>
          <p:spPr>
            <a:xfrm rot="16200000">
              <a:off x="1162800" y="4243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5" name="Google Shape;497;p17"/>
            <p:cNvSpPr/>
            <p:nvPr/>
          </p:nvSpPr>
          <p:spPr>
            <a:xfrm rot="16200000">
              <a:off x="1162800" y="397692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6" name="Google Shape;498;p17"/>
            <p:cNvSpPr/>
            <p:nvPr/>
          </p:nvSpPr>
          <p:spPr>
            <a:xfrm rot="16200000">
              <a:off x="1162440" y="370944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7" name="Google Shape;499;p17"/>
            <p:cNvSpPr/>
            <p:nvPr/>
          </p:nvSpPr>
          <p:spPr>
            <a:xfrm rot="16200000">
              <a:off x="1442880" y="477756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8" name="Google Shape;500;p17"/>
            <p:cNvSpPr/>
            <p:nvPr/>
          </p:nvSpPr>
          <p:spPr>
            <a:xfrm rot="16200000">
              <a:off x="1442880" y="451080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19" name="Google Shape;501;p17"/>
            <p:cNvSpPr/>
            <p:nvPr/>
          </p:nvSpPr>
          <p:spPr>
            <a:xfrm rot="16200000">
              <a:off x="1442880" y="42433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20" name="Google Shape;502;p17"/>
            <p:cNvSpPr/>
            <p:nvPr/>
          </p:nvSpPr>
          <p:spPr>
            <a:xfrm rot="16200000">
              <a:off x="1442880" y="397656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21" name="Google Shape;503;p17"/>
            <p:cNvSpPr/>
            <p:nvPr/>
          </p:nvSpPr>
          <p:spPr>
            <a:xfrm rot="16200000">
              <a:off x="1442520" y="370908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grpSp>
        <p:nvGrpSpPr>
          <p:cNvPr id="222" name="Google Shape;504;p17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223" name="Google Shape;505;p17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24" name="Google Shape;506;p17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25" name="Google Shape;507;p17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26" name="Google Shape;508;p17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27" name="Google Shape;509;p17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28" name="Google Shape;510;p17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29" name="Google Shape;511;p17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0" name="Google Shape;512;p17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1" name="Google Shape;513;p17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2" name="Google Shape;514;p17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3" name="Google Shape;515;p17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4" name="Google Shape;516;p17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5" name="Google Shape;517;p17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6" name="Google Shape;518;p17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7" name="Google Shape;519;p17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8" name="Google Shape;520;p17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39" name="Google Shape;521;p17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40" name="Google Shape;522;p17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41" name="Google Shape;523;p17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42" name="Google Shape;524;p17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43" name="Google Shape;525;p17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44" name="Google Shape;526;p17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45" name="Google Shape;527;p17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46" name="Google Shape;528;p17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47" name="Google Shape;529;p17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trike="noStrike" u="none">
                <a:solidFill>
                  <a:schemeClr val="dk1"/>
                </a:solidFill>
                <a:uFillTx/>
                <a:latin typeface="Arial"/>
              </a:rPr>
              <a:t>Pulse para editar el formato de texto del esquema</a:t>
            </a: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Segundo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chemeClr val="dk1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Quinto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Sexto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chemeClr val="dk1"/>
                </a:solidFill>
                <a:uFillTx/>
                <a:latin typeface="Arial"/>
              </a:rPr>
              <a:t>Séptimo nivel del esquema</a:t>
            </a:r>
            <a:endParaRPr b="0" lang="es-E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  <p:sldLayoutId id="2147483665" r:id="rId4"/>
    <p:sldLayoutId id="2147483666" r:id="rId5"/>
    <p:sldLayoutId id="2147483667" r:id="rId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532;p18"/>
          <p:cNvGrpSpPr/>
          <p:nvPr/>
        </p:nvGrpSpPr>
        <p:grpSpPr>
          <a:xfrm>
            <a:off x="7639920" y="326880"/>
            <a:ext cx="1172880" cy="1129320"/>
            <a:chOff x="7639920" y="326880"/>
            <a:chExt cx="1172880" cy="1129320"/>
          </a:xfrm>
        </p:grpSpPr>
        <p:sp>
          <p:nvSpPr>
            <p:cNvPr id="259" name="Google Shape;533;p18"/>
            <p:cNvSpPr/>
            <p:nvPr/>
          </p:nvSpPr>
          <p:spPr>
            <a:xfrm rot="16200000">
              <a:off x="7640640" y="1395000"/>
              <a:ext cx="50760" cy="5220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604" h="1649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0" name="Google Shape;534;p18"/>
            <p:cNvSpPr/>
            <p:nvPr/>
          </p:nvSpPr>
          <p:spPr>
            <a:xfrm rot="16200000">
              <a:off x="7640640" y="1128960"/>
              <a:ext cx="50040" cy="496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89" h="1578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1" name="Google Shape;535;p18"/>
            <p:cNvSpPr/>
            <p:nvPr/>
          </p:nvSpPr>
          <p:spPr>
            <a:xfrm rot="16200000">
              <a:off x="7639920" y="86076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34" h="1646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2" name="Google Shape;536;p18"/>
            <p:cNvSpPr/>
            <p:nvPr/>
          </p:nvSpPr>
          <p:spPr>
            <a:xfrm rot="16200000">
              <a:off x="7639920" y="593640"/>
              <a:ext cx="51480" cy="518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626" h="1646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3" name="Google Shape;537;p18"/>
            <p:cNvSpPr/>
            <p:nvPr/>
          </p:nvSpPr>
          <p:spPr>
            <a:xfrm rot="16200000">
              <a:off x="7641000" y="327600"/>
              <a:ext cx="49680" cy="4968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574" h="1578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4" name="Google Shape;538;p18"/>
            <p:cNvSpPr/>
            <p:nvPr/>
          </p:nvSpPr>
          <p:spPr>
            <a:xfrm rot="16200000">
              <a:off x="7916760" y="1398600"/>
              <a:ext cx="58320" cy="5256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560"/>
                <a:gd name="textAreaBottom" fmla="*/ 53280 h 52560"/>
              </a:gdLst>
              <a:ahLst/>
              <a:rect l="textAreaLeft" t="textAreaTop" r="textAreaRight" b="textAreaBottom"/>
              <a:pathLst>
                <a:path w="1846" h="1664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5" name="Google Shape;539;p18"/>
            <p:cNvSpPr/>
            <p:nvPr/>
          </p:nvSpPr>
          <p:spPr>
            <a:xfrm rot="16200000">
              <a:off x="791604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6" name="Google Shape;540;p18"/>
            <p:cNvSpPr/>
            <p:nvPr/>
          </p:nvSpPr>
          <p:spPr>
            <a:xfrm rot="16200000">
              <a:off x="791604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7" name="Google Shape;541;p18"/>
            <p:cNvSpPr/>
            <p:nvPr/>
          </p:nvSpPr>
          <p:spPr>
            <a:xfrm rot="16200000">
              <a:off x="7916040" y="5986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1" h="1575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8" name="Google Shape;542;p18"/>
            <p:cNvSpPr/>
            <p:nvPr/>
          </p:nvSpPr>
          <p:spPr>
            <a:xfrm rot="16200000">
              <a:off x="791568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69" name="Google Shape;543;p18"/>
            <p:cNvSpPr/>
            <p:nvPr/>
          </p:nvSpPr>
          <p:spPr>
            <a:xfrm rot="16200000">
              <a:off x="819576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49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0" name="Google Shape;544;p18"/>
            <p:cNvSpPr/>
            <p:nvPr/>
          </p:nvSpPr>
          <p:spPr>
            <a:xfrm rot="16200000">
              <a:off x="81957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1" name="Google Shape;545;p18"/>
            <p:cNvSpPr/>
            <p:nvPr/>
          </p:nvSpPr>
          <p:spPr>
            <a:xfrm rot="16200000">
              <a:off x="81957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2" name="Google Shape;546;p18"/>
            <p:cNvSpPr/>
            <p:nvPr/>
          </p:nvSpPr>
          <p:spPr>
            <a:xfrm rot="16200000">
              <a:off x="81957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3" name="Google Shape;547;p18"/>
            <p:cNvSpPr/>
            <p:nvPr/>
          </p:nvSpPr>
          <p:spPr>
            <a:xfrm rot="16200000">
              <a:off x="81954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4" name="Google Shape;548;p18"/>
            <p:cNvSpPr/>
            <p:nvPr/>
          </p:nvSpPr>
          <p:spPr>
            <a:xfrm rot="16200000">
              <a:off x="8477640" y="1398600"/>
              <a:ext cx="58320" cy="5220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846" h="1649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5" name="Google Shape;549;p18"/>
            <p:cNvSpPr/>
            <p:nvPr/>
          </p:nvSpPr>
          <p:spPr>
            <a:xfrm rot="16200000">
              <a:off x="8476560" y="113328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6" name="Google Shape;550;p18"/>
            <p:cNvSpPr/>
            <p:nvPr/>
          </p:nvSpPr>
          <p:spPr>
            <a:xfrm rot="16200000">
              <a:off x="8476560" y="86580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7" name="Google Shape;551;p18"/>
            <p:cNvSpPr/>
            <p:nvPr/>
          </p:nvSpPr>
          <p:spPr>
            <a:xfrm rot="16200000">
              <a:off x="8476560" y="599040"/>
              <a:ext cx="58320" cy="4968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46" h="1575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8" name="Google Shape;552;p18"/>
            <p:cNvSpPr/>
            <p:nvPr/>
          </p:nvSpPr>
          <p:spPr>
            <a:xfrm rot="16200000">
              <a:off x="8476200" y="331560"/>
              <a:ext cx="59040" cy="4968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49680"/>
                <a:gd name="textAreaBottom" fmla="*/ 50400 h 49680"/>
              </a:gdLst>
              <a:ahLst/>
              <a:rect l="textAreaLeft" t="textAreaTop" r="textAreaRight" b="textAreaBottom"/>
              <a:pathLst>
                <a:path w="1861" h="1575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79" name="Google Shape;553;p18"/>
            <p:cNvSpPr/>
            <p:nvPr/>
          </p:nvSpPr>
          <p:spPr>
            <a:xfrm rot="16200000">
              <a:off x="8756280" y="1399680"/>
              <a:ext cx="60480" cy="522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906" h="165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80" name="Google Shape;554;p18"/>
            <p:cNvSpPr/>
            <p:nvPr/>
          </p:nvSpPr>
          <p:spPr>
            <a:xfrm rot="16200000">
              <a:off x="8756280" y="113292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81" name="Google Shape;555;p18"/>
            <p:cNvSpPr/>
            <p:nvPr/>
          </p:nvSpPr>
          <p:spPr>
            <a:xfrm rot="16200000">
              <a:off x="8756280" y="86544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82" name="Google Shape;556;p18"/>
            <p:cNvSpPr/>
            <p:nvPr/>
          </p:nvSpPr>
          <p:spPr>
            <a:xfrm rot="16200000">
              <a:off x="8756280" y="598680"/>
              <a:ext cx="58320" cy="50040"/>
            </a:xfrm>
            <a:custGeom>
              <a:avLst/>
              <a:gdLst>
                <a:gd name="textAreaLeft" fmla="*/ 0 w 58320"/>
                <a:gd name="textAreaRight" fmla="*/ 59040 w 583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46" h="1586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  <p:sp>
          <p:nvSpPr>
            <p:cNvPr id="283" name="Google Shape;557;p18"/>
            <p:cNvSpPr/>
            <p:nvPr/>
          </p:nvSpPr>
          <p:spPr>
            <a:xfrm rot="16200000">
              <a:off x="8755920" y="331200"/>
              <a:ext cx="59040" cy="50040"/>
            </a:xfrm>
            <a:custGeom>
              <a:avLst/>
              <a:gdLst>
                <a:gd name="textAreaLeft" fmla="*/ 0 w 59040"/>
                <a:gd name="textAreaRight" fmla="*/ 59760 w 5904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861" h="1586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slideLayout" Target="../slideLayouts/slideLayout3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714240" y="1390680"/>
            <a:ext cx="6199920" cy="190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5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Presupuesto 2025</a:t>
            </a:r>
            <a:endParaRPr b="0" lang="es-ES" sz="5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 type="subTitle"/>
          </p:nvPr>
        </p:nvSpPr>
        <p:spPr>
          <a:xfrm>
            <a:off x="714240" y="3295800"/>
            <a:ext cx="6199920" cy="447120"/>
          </a:xfrm>
          <a:prstGeom prst="rect">
            <a:avLst/>
          </a:prstGeom>
          <a:noFill/>
          <a:ln w="0">
            <a:solidFill>
              <a:srgbClr val="ffc000"/>
            </a:solidFill>
          </a:ln>
        </p:spPr>
        <p:txBody>
          <a:bodyPr lIns="91440" rIns="91440" tIns="91440" bIns="91440" anchor="t">
            <a:normAutofit lnSpcReduction="9999"/>
          </a:bodyPr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" sz="18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Ayuntamiento de Villena 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4" name="Imagen 2" descr="Texto&#10;&#10;El contenido generado por IA puede ser incorrecto."/>
          <p:cNvPicPr/>
          <p:nvPr/>
        </p:nvPicPr>
        <p:blipFill>
          <a:blip r:embed="rId1"/>
          <a:stretch/>
        </p:blipFill>
        <p:spPr>
          <a:xfrm>
            <a:off x="7234920" y="4082040"/>
            <a:ext cx="2035440" cy="1060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0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4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Gastos de personal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/>
          </p:nvPr>
        </p:nvSpPr>
        <p:spPr>
          <a:xfrm>
            <a:off x="1924200" y="1260000"/>
            <a:ext cx="5295240" cy="288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 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El presupuesto para gastos de personal se cifra en 15.441.828,66 €, lo que constituye el 43,12% del total.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  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Este monto refleja un incremento del 2,78% respecto al año anterior, impulsado principalmente por la aplicación retroactiva de la nueva Relación de Puestos de Trabajo (RPT).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Incluye la creación de nuevos puestos en áreas críticas como urbanismo, desarrollo económico, informática y espacios culturales, lo que busca mejorar la atención y los servicios a los ciudadanos.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68" name="Imagen 1" descr="Texto&#10;&#10;El contenido generado por IA puede ser incorrecto."/>
          <p:cNvPicPr/>
          <p:nvPr/>
        </p:nvPicPr>
        <p:blipFill>
          <a:blip r:embed="rId1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214920" y="180000"/>
            <a:ext cx="77050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4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Gastos corrientes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/>
          </p:nvPr>
        </p:nvSpPr>
        <p:spPr>
          <a:xfrm>
            <a:off x="1924200" y="1440000"/>
            <a:ext cx="5295240" cy="27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92500" lnSpcReduction="9999"/>
          </a:bodyPr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Los gastos corrientes en bienes y servicios se estiman en 12.161.699,58 €, lo que representa el 33,96% del total de gastos. 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Este incremento del 10,56% se debe a inversiones en áreas fundamentales, como 870.000 € destinados a pavimentación, 1.492.314,48 € para limpieza viaria y recogida de residuos, y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569.000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€ para mantenimiento de jardines y zonas verdes que se incrementa un 55%. Las partidas del capítulo 2 de Servicios Sociales se incrementan también en un 29%.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Estas asignaciones buscan mejorar la infraestructura y calidad de vida de los ciudadanos.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71" name="Imagen 1" descr="Texto&#10;&#10;El contenido generado por IA puede ser incorrecto."/>
          <p:cNvPicPr/>
          <p:nvPr/>
        </p:nvPicPr>
        <p:blipFill>
          <a:blip r:embed="rId1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597240" y="-66240"/>
            <a:ext cx="4561920" cy="186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4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Inversiones reales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subTitle"/>
          </p:nvPr>
        </p:nvSpPr>
        <p:spPr>
          <a:xfrm>
            <a:off x="489600" y="1819800"/>
            <a:ext cx="4561920" cy="248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28600" indent="0" defTabSz="914400">
              <a:lnSpc>
                <a:spcPct val="10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Las inversiones reales contemplan un monto de 2.936.212,37 €, reflejando un aumento del 11,40%.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Este presupuesto facilitará proyectos clave, como la rehabilitación del palacio municipal, que recibe 1.789.375,37 €, y mejoras en vías públicas y el segundo pabellón polideportivo. 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Las inversiones están alineadas con los objetivos de desarrollo urbano y la promoción del bienestar de la ciudadanía.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4" name="Google Shape;1275;p51"/>
          <p:cNvSpPr/>
          <p:nvPr/>
        </p:nvSpPr>
        <p:spPr>
          <a:xfrm>
            <a:off x="5376240" y="1118880"/>
            <a:ext cx="2829960" cy="29055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pic>
        <p:nvPicPr>
          <p:cNvPr id="875" name="Imagen 1" descr="Texto&#10;&#10;El contenido generado por IA puede ser incorrecto."/>
          <p:cNvPicPr/>
          <p:nvPr/>
        </p:nvPicPr>
        <p:blipFill>
          <a:blip r:embed="rId2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6"/>
          <p:cNvSpPr txBox="1"/>
          <p:nvPr/>
        </p:nvSpPr>
        <p:spPr>
          <a:xfrm>
            <a:off x="237240" y="-540000"/>
            <a:ext cx="6422760" cy="18662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44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Inversiones  Anexo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77" name="" descr=""/>
          <p:cNvPicPr/>
          <p:nvPr/>
        </p:nvPicPr>
        <p:blipFill>
          <a:blip r:embed="rId1"/>
          <a:stretch/>
        </p:blipFill>
        <p:spPr>
          <a:xfrm>
            <a:off x="360000" y="720000"/>
            <a:ext cx="7740000" cy="4185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" descr=""/>
          <p:cNvPicPr/>
          <p:nvPr/>
        </p:nvPicPr>
        <p:blipFill>
          <a:blip r:embed="rId1"/>
          <a:stretch/>
        </p:blipFill>
        <p:spPr>
          <a:xfrm>
            <a:off x="180000" y="226440"/>
            <a:ext cx="7920000" cy="4700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" descr=""/>
          <p:cNvPicPr/>
          <p:nvPr/>
        </p:nvPicPr>
        <p:blipFill>
          <a:blip r:embed="rId1"/>
          <a:stretch/>
        </p:blipFill>
        <p:spPr>
          <a:xfrm>
            <a:off x="180000" y="1260000"/>
            <a:ext cx="8556840" cy="27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" descr=""/>
          <p:cNvPicPr/>
          <p:nvPr/>
        </p:nvPicPr>
        <p:blipFill>
          <a:blip r:embed="rId1"/>
          <a:stretch/>
        </p:blipFill>
        <p:spPr>
          <a:xfrm>
            <a:off x="259920" y="1837440"/>
            <a:ext cx="6400080" cy="266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1" name="PlaceHolder 4"/>
          <p:cNvSpPr txBox="1"/>
          <p:nvPr/>
        </p:nvSpPr>
        <p:spPr>
          <a:xfrm>
            <a:off x="-325080" y="540000"/>
            <a:ext cx="7705080" cy="570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40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Variación del Presupuesto</a:t>
            </a:r>
            <a:endParaRPr b="0" lang="es-E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82" name="PlaceHolder 5"/>
          <p:cNvSpPr txBox="1"/>
          <p:nvPr/>
        </p:nvSpPr>
        <p:spPr>
          <a:xfrm>
            <a:off x="7560000" y="1800000"/>
            <a:ext cx="1440000" cy="2880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Incremento del 63% en una década.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Incremento del 47% en seis años.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0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4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Conclusiones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/>
          </p:nvPr>
        </p:nvSpPr>
        <p:spPr>
          <a:xfrm>
            <a:off x="1924200" y="1733400"/>
            <a:ext cx="5295240" cy="21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El presupuesto 2025 de Villena muestra un incremento equilibrado tanto en ingresos como en gastos, priorizando el desarrollo sostenible y las inversiones en infraestructura esencial. Con una gestión fiscal responsable y sin nuevas cargas para los contribuyentes, se busca impulsar el crecimiento económico y social de la localidad, garantizando así el bienestar de todos sus habitantes.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85" name="Imagen 1" descr="Texto&#10;&#10;El contenido generado por IA puede ser incorrecto."/>
          <p:cNvPicPr/>
          <p:nvPr/>
        </p:nvPicPr>
        <p:blipFill>
          <a:blip r:embed="rId1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446040" y="568440"/>
            <a:ext cx="6199920" cy="118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Arial"/>
              </a:rPr>
              <a:t>2025: 35.811.555 euros</a:t>
            </a:r>
            <a:br>
              <a:rPr sz="2400"/>
            </a:br>
            <a:r>
              <a:rPr b="1" lang="fr-FR" sz="2400" strike="noStrike" u="none">
                <a:solidFill>
                  <a:schemeClr val="dk1"/>
                </a:solidFill>
                <a:uFillTx/>
                <a:latin typeface="Arial"/>
              </a:rPr>
              <a:t>2024: 32.674.703 euros</a:t>
            </a:r>
            <a:br>
              <a:rPr sz="2400"/>
            </a:br>
            <a:r>
              <a:rPr b="1" lang="fr-FR" sz="2400" strike="noStrike" u="none">
                <a:solidFill>
                  <a:schemeClr val="dk1"/>
                </a:solidFill>
                <a:uFillTx/>
                <a:latin typeface="Arial"/>
              </a:rPr>
              <a:t>Crecimiento del 9.6%</a:t>
            </a:r>
            <a:endParaRPr b="0" lang="es-E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subTitle"/>
          </p:nvPr>
        </p:nvSpPr>
        <p:spPr>
          <a:xfrm>
            <a:off x="1490040" y="1752120"/>
            <a:ext cx="5155920" cy="447120"/>
          </a:xfrm>
          <a:prstGeom prst="rect">
            <a:avLst/>
          </a:prstGeom>
          <a:noFill/>
          <a:ln w="0">
            <a:solidFill>
              <a:srgbClr val="ffc000"/>
            </a:solidFill>
          </a:ln>
        </p:spPr>
        <p:txBody>
          <a:bodyPr lIns="91440" rIns="91440" tIns="91440" bIns="91440" anchor="t">
            <a:normAutofit fontScale="92500" lnSpcReduction="9999"/>
          </a:bodyPr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OpenSymbo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OpenSymbol"/>
              </a:rPr>
              <a:t>+ 3.136.852 euros con respecto a 2024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7" name="Imagen 2" descr="Texto&#10;&#10;El contenido generado por IA puede ser incorrecto."/>
          <p:cNvPicPr/>
          <p:nvPr/>
        </p:nvPicPr>
        <p:blipFill>
          <a:blip r:embed="rId1"/>
          <a:stretch/>
        </p:blipFill>
        <p:spPr>
          <a:xfrm>
            <a:off x="7234920" y="4082040"/>
            <a:ext cx="2035440" cy="10609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38" name="Gráfico 4"/>
          <p:cNvGraphicFramePr/>
          <p:nvPr/>
        </p:nvGraphicFramePr>
        <p:xfrm>
          <a:off x="0" y="1752120"/>
          <a:ext cx="5155920" cy="3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0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Gastos 2025</a:t>
            </a: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40" name="Marcador de contenido 2" descr=""/>
          <p:cNvPicPr/>
          <p:nvPr/>
        </p:nvPicPr>
        <p:blipFill>
          <a:blip r:embed="rId1"/>
          <a:stretch/>
        </p:blipFill>
        <p:spPr>
          <a:xfrm>
            <a:off x="1924200" y="1733400"/>
            <a:ext cx="5295240" cy="214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1" name="Imagen 4" descr="Texto&#10;&#10;El contenido generado por IA puede ser incorrecto."/>
          <p:cNvPicPr/>
          <p:nvPr/>
        </p:nvPicPr>
        <p:blipFill>
          <a:blip r:embed="rId2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0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Ingresos 2025</a:t>
            </a:r>
            <a:endParaRPr b="0" lang="es-E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43" name="Imagen 3" descr=""/>
          <p:cNvPicPr/>
          <p:nvPr/>
        </p:nvPicPr>
        <p:blipFill>
          <a:blip r:embed="rId1"/>
          <a:stretch/>
        </p:blipFill>
        <p:spPr>
          <a:xfrm>
            <a:off x="1730160" y="1676160"/>
            <a:ext cx="5683320" cy="113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4" name="Imagen 5" descr=""/>
          <p:cNvPicPr/>
          <p:nvPr/>
        </p:nvPicPr>
        <p:blipFill>
          <a:blip r:embed="rId2"/>
          <a:stretch/>
        </p:blipFill>
        <p:spPr>
          <a:xfrm>
            <a:off x="1730160" y="2806560"/>
            <a:ext cx="5683320" cy="128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5" name="Imagen 6" descr="Texto&#10;&#10;El contenido generado por IA puede ser incorrecto."/>
          <p:cNvPicPr/>
          <p:nvPr/>
        </p:nvPicPr>
        <p:blipFill>
          <a:blip r:embed="rId3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723960" y="2571840"/>
            <a:ext cx="3847320" cy="73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77500" lnSpcReduction="19999"/>
          </a:bodyPr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5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Ingresos</a:t>
            </a:r>
            <a:endParaRPr b="0" lang="es-ES" sz="5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 type="title"/>
          </p:nvPr>
        </p:nvSpPr>
        <p:spPr>
          <a:xfrm>
            <a:off x="723960" y="1800360"/>
            <a:ext cx="3847320" cy="77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62500" lnSpcReduction="19999"/>
          </a:bodyPr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72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01</a:t>
            </a:r>
            <a:endParaRPr b="0" lang="es-ES" sz="7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48" name="PlaceHolder 3"/>
          <p:cNvSpPr>
            <a:spLocks noGrp="1"/>
          </p:cNvSpPr>
          <p:nvPr>
            <p:ph type="subTitle"/>
          </p:nvPr>
        </p:nvSpPr>
        <p:spPr>
          <a:xfrm>
            <a:off x="1510560" y="3387960"/>
            <a:ext cx="3323520" cy="83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2025</a:t>
            </a:r>
            <a:endParaRPr b="0" lang="es-E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49" name="Google Shape;1018;p35"/>
          <p:cNvCxnSpPr/>
          <p:nvPr/>
        </p:nvCxnSpPr>
        <p:spPr>
          <a:xfrm>
            <a:off x="4834440" y="1800360"/>
            <a:ext cx="3240" cy="1508040"/>
          </a:xfrm>
          <a:prstGeom prst="straightConnector1">
            <a:avLst/>
          </a:prstGeom>
          <a:ln w="19050">
            <a:solidFill>
              <a:srgbClr val="ea5458"/>
            </a:solidFill>
            <a:round/>
          </a:ln>
        </p:spPr>
      </p:cxnSp>
      <p:pic>
        <p:nvPicPr>
          <p:cNvPr id="850" name="Imagen 1" descr="Texto&#10;&#10;El contenido generado por IA puede ser incorrecto."/>
          <p:cNvPicPr/>
          <p:nvPr/>
        </p:nvPicPr>
        <p:blipFill>
          <a:blip r:embed="rId1"/>
          <a:stretch/>
        </p:blipFill>
        <p:spPr>
          <a:xfrm>
            <a:off x="7350120" y="422568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704880" y="369000"/>
            <a:ext cx="4561920" cy="251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4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Impuestos directos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52" name="PlaceHolder 2"/>
          <p:cNvSpPr>
            <a:spLocks noGrp="1"/>
          </p:cNvSpPr>
          <p:nvPr>
            <p:ph type="subTitle"/>
          </p:nvPr>
        </p:nvSpPr>
        <p:spPr>
          <a:xfrm>
            <a:off x="704880" y="2257560"/>
            <a:ext cx="4561920" cy="244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28600" indent="0" defTabSz="914400">
              <a:lnSpc>
                <a:spcPct val="10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Impuestos directos: 11.073.766,82 €, lo que representa el 30,92% del total del presupuesto. 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Provienen de diversas fuentes, incluyendo impuestos sobre bienes inmuebles, vehículos, plusvalías urbanas y actividades económicas. 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El incremento en esta categoría se debe a una gestión eficiente en la recaudación y una proyección realista.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3" name="Google Shape;1275;p51"/>
          <p:cNvSpPr/>
          <p:nvPr/>
        </p:nvSpPr>
        <p:spPr>
          <a:xfrm>
            <a:off x="5376240" y="1118880"/>
            <a:ext cx="2829960" cy="29055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OpenSymbol"/>
            </a:endParaRPr>
          </a:p>
        </p:txBody>
      </p:sp>
      <p:pic>
        <p:nvPicPr>
          <p:cNvPr id="854" name="Imagen 1" descr="Texto&#10;&#10;El contenido generado por IA puede ser incorrecto."/>
          <p:cNvPicPr/>
          <p:nvPr/>
        </p:nvPicPr>
        <p:blipFill>
          <a:blip r:embed="rId2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0" y="149040"/>
            <a:ext cx="77050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4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Impuestos indirectos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56" name="PlaceHolder 2"/>
          <p:cNvSpPr>
            <a:spLocks noGrp="1"/>
          </p:cNvSpPr>
          <p:nvPr>
            <p:ph/>
          </p:nvPr>
        </p:nvSpPr>
        <p:spPr>
          <a:xfrm>
            <a:off x="1924200" y="1440000"/>
            <a:ext cx="5295240" cy="288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Los impuestos indirectos totalizan 6.295.680,90 €, alcanzando un 17,58% de los ingresos totales. 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Esta cifra se ve principalmente afectada por el impuesto sobre construcciones, instalaciones y obras, el cual ha mostrado un aumento significativo en los últimos años debido al desarrollo urbano activo en Villena.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Este crecimiento también es indicador de una recuperación económica en el sector de la construcción.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57" name="Imagen 1" descr=""/>
          <p:cNvPicPr/>
          <p:nvPr/>
        </p:nvPicPr>
        <p:blipFill>
          <a:blip r:embed="rId1"/>
          <a:stretch/>
        </p:blipFill>
        <p:spPr>
          <a:xfrm>
            <a:off x="7498080" y="4358160"/>
            <a:ext cx="1645560" cy="859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77050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4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Transferencias corrientes</a:t>
            </a:r>
            <a:endParaRPr b="0" lang="es-E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/>
          </p:nvPr>
        </p:nvSpPr>
        <p:spPr>
          <a:xfrm>
            <a:off x="1924200" y="1440000"/>
            <a:ext cx="5295240" cy="27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Las transferencias corrientes alcanzan un total de 11.238.731,23 €, que representan el 31,38% de los ingresos del presupuesto. 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Estas transferencias provienen de tributos estatales, subvenciones y fondos autonómicos, esenciales para financiar diferentes programas y servicios en Villena.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   </a:t>
            </a:r>
            <a:r>
              <a:rPr b="0" lang="en" sz="14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Se espera un crecimiento en esta categoría gracias a la optimización de recursos y la colaboración con diferentes niveles de gobierno.</a:t>
            </a:r>
            <a:endParaRPr b="0" lang="es-E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860" name="Imagen 1" descr="Texto&#10;&#10;El contenido generado por IA puede ser incorrecto."/>
          <p:cNvPicPr/>
          <p:nvPr/>
        </p:nvPicPr>
        <p:blipFill>
          <a:blip r:embed="rId1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c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723960" y="2571840"/>
            <a:ext cx="3847320" cy="73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77500" lnSpcReduction="19999"/>
          </a:bodyPr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5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Gastos</a:t>
            </a:r>
            <a:endParaRPr b="0" lang="es-ES" sz="5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title"/>
          </p:nvPr>
        </p:nvSpPr>
        <p:spPr>
          <a:xfrm>
            <a:off x="723960" y="1800360"/>
            <a:ext cx="3847320" cy="77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62500" lnSpcReduction="19999"/>
          </a:bodyPr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7200" strike="noStrike" u="none">
                <a:solidFill>
                  <a:schemeClr val="accent2"/>
                </a:solidFill>
                <a:uFillTx/>
                <a:latin typeface="Paytone One"/>
                <a:ea typeface="Paytone One"/>
              </a:rPr>
              <a:t>02</a:t>
            </a:r>
            <a:endParaRPr b="0" lang="es-ES" sz="7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63" name="PlaceHolder 3"/>
          <p:cNvSpPr>
            <a:spLocks noGrp="1"/>
          </p:cNvSpPr>
          <p:nvPr>
            <p:ph type="subTitle"/>
          </p:nvPr>
        </p:nvSpPr>
        <p:spPr>
          <a:xfrm>
            <a:off x="1991520" y="3304800"/>
            <a:ext cx="3323520" cy="83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trike="noStrike" u="none">
                <a:solidFill>
                  <a:schemeClr val="accent2"/>
                </a:solidFill>
                <a:uFillTx/>
                <a:latin typeface="Questrial"/>
                <a:ea typeface="Questrial"/>
              </a:rPr>
              <a:t>2025</a:t>
            </a:r>
            <a:endParaRPr b="0" lang="es-E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64" name="Google Shape;1018;p35"/>
          <p:cNvCxnSpPr/>
          <p:nvPr/>
        </p:nvCxnSpPr>
        <p:spPr>
          <a:xfrm>
            <a:off x="4834440" y="1800360"/>
            <a:ext cx="3240" cy="1508040"/>
          </a:xfrm>
          <a:prstGeom prst="straightConnector1">
            <a:avLst/>
          </a:prstGeom>
          <a:ln w="19050">
            <a:solidFill>
              <a:srgbClr val="ea5458"/>
            </a:solidFill>
            <a:round/>
          </a:ln>
        </p:spPr>
      </p:cxnSp>
      <p:pic>
        <p:nvPicPr>
          <p:cNvPr id="865" name="Imagen 1" descr="Texto&#10;&#10;El contenido generado por IA puede ser incorrecto."/>
          <p:cNvPicPr/>
          <p:nvPr/>
        </p:nvPicPr>
        <p:blipFill>
          <a:blip r:embed="rId1"/>
          <a:stretch/>
        </p:blipFill>
        <p:spPr>
          <a:xfrm>
            <a:off x="7495920" y="4349520"/>
            <a:ext cx="1647720" cy="85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Application>LibreOffice/24.8.5.2$Windows_X86_64 LibreOffice_project/fddf2685c70b461e7832239a0162a77216259f22</Application>
  <AppVersion>15.0000</AppVersion>
  <Words>528</Words>
  <Paragraphs>38</Paragraphs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2025-04-08T06:43:54Z</dcterms:created>
  <dc:creator>Unknown Creator</dc:creator>
  <dc:description/>
  <dc:language>en-US</dc:language>
  <cp:lastModifiedBy/>
  <dcterms:modified xsi:type="dcterms:W3CDTF">2025-04-08T12:41:59Z</dcterms:modified>
  <cp:revision>7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(16:9)</vt:lpwstr>
  </property>
  <property fmtid="{D5CDD505-2E9C-101B-9397-08002B2CF9AE}" pid="3" name="Slides">
    <vt:i4>13</vt:i4>
  </property>
</Properties>
</file>