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50" r:id="rId3"/>
    <p:sldId id="351" r:id="rId4"/>
    <p:sldId id="284" r:id="rId5"/>
    <p:sldId id="323" r:id="rId6"/>
    <p:sldId id="276" r:id="rId7"/>
    <p:sldId id="338" r:id="rId8"/>
    <p:sldId id="340" r:id="rId9"/>
    <p:sldId id="324" r:id="rId10"/>
    <p:sldId id="325" r:id="rId11"/>
    <p:sldId id="328" r:id="rId12"/>
    <p:sldId id="354" r:id="rId13"/>
    <p:sldId id="355" r:id="rId14"/>
    <p:sldId id="329" r:id="rId15"/>
    <p:sldId id="378" r:id="rId16"/>
    <p:sldId id="358" r:id="rId17"/>
    <p:sldId id="357" r:id="rId18"/>
    <p:sldId id="360" r:id="rId19"/>
    <p:sldId id="359" r:id="rId20"/>
    <p:sldId id="361" r:id="rId21"/>
    <p:sldId id="370" r:id="rId22"/>
    <p:sldId id="330" r:id="rId23"/>
    <p:sldId id="381" r:id="rId24"/>
    <p:sldId id="382" r:id="rId25"/>
    <p:sldId id="362" r:id="rId26"/>
    <p:sldId id="363" r:id="rId27"/>
    <p:sldId id="364" r:id="rId28"/>
    <p:sldId id="331" r:id="rId29"/>
    <p:sldId id="365" r:id="rId30"/>
    <p:sldId id="326" r:id="rId31"/>
    <p:sldId id="327" r:id="rId32"/>
    <p:sldId id="366" r:id="rId33"/>
    <p:sldId id="367" r:id="rId34"/>
    <p:sldId id="368" r:id="rId35"/>
    <p:sldId id="377" r:id="rId36"/>
    <p:sldId id="371" r:id="rId37"/>
    <p:sldId id="374" r:id="rId38"/>
    <p:sldId id="372" r:id="rId39"/>
    <p:sldId id="373" r:id="rId40"/>
    <p:sldId id="375" r:id="rId41"/>
    <p:sldId id="376" r:id="rId42"/>
    <p:sldId id="336" r:id="rId43"/>
    <p:sldId id="379" r:id="rId44"/>
    <p:sldId id="380" r:id="rId45"/>
    <p:sldId id="280" r:id="rId46"/>
    <p:sldId id="281" r:id="rId47"/>
    <p:sldId id="282" r:id="rId48"/>
    <p:sldId id="283" r:id="rId49"/>
    <p:sldId id="348" r:id="rId50"/>
    <p:sldId id="352" r:id="rId51"/>
    <p:sldId id="353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4472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8520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1857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92219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0201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7554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5334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8467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3605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86485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2229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4779E-F5C6-4A17-BE11-B8C0E6754A58}" type="datetimeFigureOut">
              <a:rPr lang="es-ES" smtClean="0"/>
              <a:pPr/>
              <a:t>11/04/2017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94316-9D3D-4876-9815-1574BBA6565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1846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Z:\Datos\2014\159414\159414 VARIOS\FOTOS\2014-07-11\IPHONE TOMAS\la foto 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5" y="3573016"/>
            <a:ext cx="4242763" cy="318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0"/>
            <a:ext cx="4845861" cy="6858000"/>
          </a:xfrm>
          <a:prstGeom prst="rect">
            <a:avLst/>
          </a:prstGeom>
        </p:spPr>
      </p:pic>
      <p:pic>
        <p:nvPicPr>
          <p:cNvPr id="4" name="Picture 3" descr="Z:\Datos\2014\159414\159414 VARIOS\FOTOS\2014-07-11\FOTOS MARIA\CIMG1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" y="72808"/>
            <a:ext cx="4474923" cy="335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572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7313" y="-934739"/>
            <a:ext cx="6429375" cy="882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/>
          <p:cNvSpPr/>
          <p:nvPr/>
        </p:nvSpPr>
        <p:spPr>
          <a:xfrm>
            <a:off x="7344461" y="2384198"/>
            <a:ext cx="1369916" cy="1119226"/>
          </a:xfrm>
          <a:custGeom>
            <a:avLst/>
            <a:gdLst>
              <a:gd name="connsiteX0" fmla="*/ 95097 w 1369916"/>
              <a:gd name="connsiteY0" fmla="*/ 0 h 1119226"/>
              <a:gd name="connsiteX1" fmla="*/ 21945 w 1369916"/>
              <a:gd name="connsiteY1" fmla="*/ 36576 h 1119226"/>
              <a:gd name="connsiteX2" fmla="*/ 7315 w 1369916"/>
              <a:gd name="connsiteY2" fmla="*/ 51207 h 1119226"/>
              <a:gd name="connsiteX3" fmla="*/ 0 w 1369916"/>
              <a:gd name="connsiteY3" fmla="*/ 80468 h 1119226"/>
              <a:gd name="connsiteX4" fmla="*/ 7315 w 1369916"/>
              <a:gd name="connsiteY4" fmla="*/ 168250 h 1119226"/>
              <a:gd name="connsiteX5" fmla="*/ 36576 w 1369916"/>
              <a:gd name="connsiteY5" fmla="*/ 212141 h 1119226"/>
              <a:gd name="connsiteX6" fmla="*/ 80467 w 1369916"/>
              <a:gd name="connsiteY6" fmla="*/ 263348 h 1119226"/>
              <a:gd name="connsiteX7" fmla="*/ 95097 w 1369916"/>
              <a:gd name="connsiteY7" fmla="*/ 285293 h 1119226"/>
              <a:gd name="connsiteX8" fmla="*/ 146304 w 1369916"/>
              <a:gd name="connsiteY8" fmla="*/ 336500 h 1119226"/>
              <a:gd name="connsiteX9" fmla="*/ 168249 w 1369916"/>
              <a:gd name="connsiteY9" fmla="*/ 358445 h 1119226"/>
              <a:gd name="connsiteX10" fmla="*/ 182880 w 1369916"/>
              <a:gd name="connsiteY10" fmla="*/ 373076 h 1119226"/>
              <a:gd name="connsiteX11" fmla="*/ 212141 w 1369916"/>
              <a:gd name="connsiteY11" fmla="*/ 409652 h 1119226"/>
              <a:gd name="connsiteX12" fmla="*/ 234086 w 1369916"/>
              <a:gd name="connsiteY12" fmla="*/ 438912 h 1119226"/>
              <a:gd name="connsiteX13" fmla="*/ 270662 w 1369916"/>
              <a:gd name="connsiteY13" fmla="*/ 468173 h 1119226"/>
              <a:gd name="connsiteX14" fmla="*/ 292608 w 1369916"/>
              <a:gd name="connsiteY14" fmla="*/ 504749 h 1119226"/>
              <a:gd name="connsiteX15" fmla="*/ 336499 w 1369916"/>
              <a:gd name="connsiteY15" fmla="*/ 534010 h 1119226"/>
              <a:gd name="connsiteX16" fmla="*/ 358445 w 1369916"/>
              <a:gd name="connsiteY16" fmla="*/ 570586 h 1119226"/>
              <a:gd name="connsiteX17" fmla="*/ 380390 w 1369916"/>
              <a:gd name="connsiteY17" fmla="*/ 592532 h 1119226"/>
              <a:gd name="connsiteX18" fmla="*/ 395021 w 1369916"/>
              <a:gd name="connsiteY18" fmla="*/ 614477 h 1119226"/>
              <a:gd name="connsiteX19" fmla="*/ 409651 w 1369916"/>
              <a:gd name="connsiteY19" fmla="*/ 629108 h 1119226"/>
              <a:gd name="connsiteX20" fmla="*/ 497433 w 1369916"/>
              <a:gd name="connsiteY20" fmla="*/ 724205 h 1119226"/>
              <a:gd name="connsiteX21" fmla="*/ 526694 w 1369916"/>
              <a:gd name="connsiteY21" fmla="*/ 753466 h 1119226"/>
              <a:gd name="connsiteX22" fmla="*/ 548640 w 1369916"/>
              <a:gd name="connsiteY22" fmla="*/ 768096 h 1119226"/>
              <a:gd name="connsiteX23" fmla="*/ 585216 w 1369916"/>
              <a:gd name="connsiteY23" fmla="*/ 797357 h 1119226"/>
              <a:gd name="connsiteX24" fmla="*/ 614477 w 1369916"/>
              <a:gd name="connsiteY24" fmla="*/ 811988 h 1119226"/>
              <a:gd name="connsiteX25" fmla="*/ 636422 w 1369916"/>
              <a:gd name="connsiteY25" fmla="*/ 826618 h 1119226"/>
              <a:gd name="connsiteX26" fmla="*/ 702259 w 1369916"/>
              <a:gd name="connsiteY26" fmla="*/ 877824 h 1119226"/>
              <a:gd name="connsiteX27" fmla="*/ 738835 w 1369916"/>
              <a:gd name="connsiteY27" fmla="*/ 892455 h 1119226"/>
              <a:gd name="connsiteX28" fmla="*/ 775411 w 1369916"/>
              <a:gd name="connsiteY28" fmla="*/ 921716 h 1119226"/>
              <a:gd name="connsiteX29" fmla="*/ 811987 w 1369916"/>
              <a:gd name="connsiteY29" fmla="*/ 936346 h 1119226"/>
              <a:gd name="connsiteX30" fmla="*/ 841248 w 1369916"/>
              <a:gd name="connsiteY30" fmla="*/ 950976 h 1119226"/>
              <a:gd name="connsiteX31" fmla="*/ 892454 w 1369916"/>
              <a:gd name="connsiteY31" fmla="*/ 972922 h 1119226"/>
              <a:gd name="connsiteX32" fmla="*/ 943661 w 1369916"/>
              <a:gd name="connsiteY32" fmla="*/ 1002183 h 1119226"/>
              <a:gd name="connsiteX33" fmla="*/ 965606 w 1369916"/>
              <a:gd name="connsiteY33" fmla="*/ 1016813 h 1119226"/>
              <a:gd name="connsiteX34" fmla="*/ 994867 w 1369916"/>
              <a:gd name="connsiteY34" fmla="*/ 1024128 h 1119226"/>
              <a:gd name="connsiteX35" fmla="*/ 1060704 w 1369916"/>
              <a:gd name="connsiteY35" fmla="*/ 1053389 h 1119226"/>
              <a:gd name="connsiteX36" fmla="*/ 1126541 w 1369916"/>
              <a:gd name="connsiteY36" fmla="*/ 1068020 h 1119226"/>
              <a:gd name="connsiteX37" fmla="*/ 1185062 w 1369916"/>
              <a:gd name="connsiteY37" fmla="*/ 1089965 h 1119226"/>
              <a:gd name="connsiteX38" fmla="*/ 1221638 w 1369916"/>
              <a:gd name="connsiteY38" fmla="*/ 1097280 h 1119226"/>
              <a:gd name="connsiteX39" fmla="*/ 1250899 w 1369916"/>
              <a:gd name="connsiteY39" fmla="*/ 1104596 h 1119226"/>
              <a:gd name="connsiteX40" fmla="*/ 1272845 w 1369916"/>
              <a:gd name="connsiteY40" fmla="*/ 1111911 h 1119226"/>
              <a:gd name="connsiteX41" fmla="*/ 1309421 w 1369916"/>
              <a:gd name="connsiteY41" fmla="*/ 1119226 h 1119226"/>
              <a:gd name="connsiteX42" fmla="*/ 1360627 w 1369916"/>
              <a:gd name="connsiteY42" fmla="*/ 1111911 h 1119226"/>
              <a:gd name="connsiteX43" fmla="*/ 1353312 w 1369916"/>
              <a:gd name="connsiteY43" fmla="*/ 1053389 h 1119226"/>
              <a:gd name="connsiteX44" fmla="*/ 1324051 w 1369916"/>
              <a:gd name="connsiteY44" fmla="*/ 1009498 h 1119226"/>
              <a:gd name="connsiteX45" fmla="*/ 1294790 w 1369916"/>
              <a:gd name="connsiteY45" fmla="*/ 958292 h 1119226"/>
              <a:gd name="connsiteX46" fmla="*/ 1280160 w 1369916"/>
              <a:gd name="connsiteY46" fmla="*/ 929031 h 1119226"/>
              <a:gd name="connsiteX47" fmla="*/ 1258214 w 1369916"/>
              <a:gd name="connsiteY47" fmla="*/ 877824 h 1119226"/>
              <a:gd name="connsiteX48" fmla="*/ 1236269 w 1369916"/>
              <a:gd name="connsiteY48" fmla="*/ 863194 h 1119226"/>
              <a:gd name="connsiteX49" fmla="*/ 1221638 w 1369916"/>
              <a:gd name="connsiteY49" fmla="*/ 841248 h 1119226"/>
              <a:gd name="connsiteX50" fmla="*/ 1207008 w 1369916"/>
              <a:gd name="connsiteY50" fmla="*/ 811988 h 1119226"/>
              <a:gd name="connsiteX51" fmla="*/ 1177747 w 1369916"/>
              <a:gd name="connsiteY51" fmla="*/ 775412 h 1119226"/>
              <a:gd name="connsiteX52" fmla="*/ 1170432 w 1369916"/>
              <a:gd name="connsiteY52" fmla="*/ 753466 h 1119226"/>
              <a:gd name="connsiteX53" fmla="*/ 1133856 w 1369916"/>
              <a:gd name="connsiteY53" fmla="*/ 702260 h 1119226"/>
              <a:gd name="connsiteX54" fmla="*/ 1104595 w 1369916"/>
              <a:gd name="connsiteY54" fmla="*/ 658368 h 1119226"/>
              <a:gd name="connsiteX55" fmla="*/ 1089965 w 1369916"/>
              <a:gd name="connsiteY55" fmla="*/ 621792 h 1119226"/>
              <a:gd name="connsiteX56" fmla="*/ 1082649 w 1369916"/>
              <a:gd name="connsiteY56" fmla="*/ 599847 h 1119226"/>
              <a:gd name="connsiteX57" fmla="*/ 1068019 w 1369916"/>
              <a:gd name="connsiteY57" fmla="*/ 570586 h 1119226"/>
              <a:gd name="connsiteX58" fmla="*/ 1060704 w 1369916"/>
              <a:gd name="connsiteY58" fmla="*/ 548640 h 1119226"/>
              <a:gd name="connsiteX59" fmla="*/ 1031443 w 1369916"/>
              <a:gd name="connsiteY59" fmla="*/ 490119 h 1119226"/>
              <a:gd name="connsiteX60" fmla="*/ 1002182 w 1369916"/>
              <a:gd name="connsiteY60" fmla="*/ 460858 h 1119226"/>
              <a:gd name="connsiteX61" fmla="*/ 980237 w 1369916"/>
              <a:gd name="connsiteY61" fmla="*/ 438912 h 1119226"/>
              <a:gd name="connsiteX62" fmla="*/ 936345 w 1369916"/>
              <a:gd name="connsiteY62" fmla="*/ 409652 h 1119226"/>
              <a:gd name="connsiteX63" fmla="*/ 892454 w 1369916"/>
              <a:gd name="connsiteY63" fmla="*/ 351130 h 1119226"/>
              <a:gd name="connsiteX64" fmla="*/ 885139 w 1369916"/>
              <a:gd name="connsiteY64" fmla="*/ 329184 h 1119226"/>
              <a:gd name="connsiteX65" fmla="*/ 863193 w 1369916"/>
              <a:gd name="connsiteY65" fmla="*/ 314554 h 1119226"/>
              <a:gd name="connsiteX66" fmla="*/ 833933 w 1369916"/>
              <a:gd name="connsiteY66" fmla="*/ 292608 h 1119226"/>
              <a:gd name="connsiteX67" fmla="*/ 811987 w 1369916"/>
              <a:gd name="connsiteY67" fmla="*/ 270663 h 1119226"/>
              <a:gd name="connsiteX68" fmla="*/ 782726 w 1369916"/>
              <a:gd name="connsiteY68" fmla="*/ 234087 h 1119226"/>
              <a:gd name="connsiteX69" fmla="*/ 760781 w 1369916"/>
              <a:gd name="connsiteY69" fmla="*/ 219456 h 1119226"/>
              <a:gd name="connsiteX70" fmla="*/ 709574 w 1369916"/>
              <a:gd name="connsiteY70" fmla="*/ 190196 h 1119226"/>
              <a:gd name="connsiteX71" fmla="*/ 672998 w 1369916"/>
              <a:gd name="connsiteY71" fmla="*/ 153620 h 1119226"/>
              <a:gd name="connsiteX72" fmla="*/ 607161 w 1369916"/>
              <a:gd name="connsiteY72" fmla="*/ 131674 h 1119226"/>
              <a:gd name="connsiteX73" fmla="*/ 585216 w 1369916"/>
              <a:gd name="connsiteY73" fmla="*/ 124359 h 1119226"/>
              <a:gd name="connsiteX74" fmla="*/ 541325 w 1369916"/>
              <a:gd name="connsiteY74" fmla="*/ 102413 h 1119226"/>
              <a:gd name="connsiteX75" fmla="*/ 512064 w 1369916"/>
              <a:gd name="connsiteY75" fmla="*/ 87783 h 1119226"/>
              <a:gd name="connsiteX76" fmla="*/ 475488 w 1369916"/>
              <a:gd name="connsiteY76" fmla="*/ 80468 h 1119226"/>
              <a:gd name="connsiteX77" fmla="*/ 409651 w 1369916"/>
              <a:gd name="connsiteY77" fmla="*/ 43892 h 1119226"/>
              <a:gd name="connsiteX78" fmla="*/ 343814 w 1369916"/>
              <a:gd name="connsiteY78" fmla="*/ 21946 h 1119226"/>
              <a:gd name="connsiteX79" fmla="*/ 299923 w 1369916"/>
              <a:gd name="connsiteY79" fmla="*/ 14631 h 1119226"/>
              <a:gd name="connsiteX80" fmla="*/ 241401 w 1369916"/>
              <a:gd name="connsiteY80" fmla="*/ 0 h 1119226"/>
              <a:gd name="connsiteX81" fmla="*/ 95097 w 1369916"/>
              <a:gd name="connsiteY81" fmla="*/ 0 h 111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69916" h="1119226">
                <a:moveTo>
                  <a:pt x="95097" y="0"/>
                </a:moveTo>
                <a:cubicBezTo>
                  <a:pt x="70713" y="12192"/>
                  <a:pt x="45493" y="22839"/>
                  <a:pt x="21945" y="36576"/>
                </a:cubicBezTo>
                <a:cubicBezTo>
                  <a:pt x="15988" y="40051"/>
                  <a:pt x="10399" y="45038"/>
                  <a:pt x="7315" y="51207"/>
                </a:cubicBezTo>
                <a:cubicBezTo>
                  <a:pt x="2819" y="60200"/>
                  <a:pt x="2438" y="70714"/>
                  <a:pt x="0" y="80468"/>
                </a:cubicBezTo>
                <a:cubicBezTo>
                  <a:pt x="2438" y="109729"/>
                  <a:pt x="-544" y="139959"/>
                  <a:pt x="7315" y="168250"/>
                </a:cubicBezTo>
                <a:cubicBezTo>
                  <a:pt x="12021" y="185192"/>
                  <a:pt x="26026" y="198074"/>
                  <a:pt x="36576" y="212141"/>
                </a:cubicBezTo>
                <a:cubicBezTo>
                  <a:pt x="118740" y="321697"/>
                  <a:pt x="4068" y="171670"/>
                  <a:pt x="80467" y="263348"/>
                </a:cubicBezTo>
                <a:cubicBezTo>
                  <a:pt x="86095" y="270102"/>
                  <a:pt x="89308" y="278677"/>
                  <a:pt x="95097" y="285293"/>
                </a:cubicBezTo>
                <a:lnTo>
                  <a:pt x="146304" y="336500"/>
                </a:lnTo>
                <a:lnTo>
                  <a:pt x="168249" y="358445"/>
                </a:lnTo>
                <a:lnTo>
                  <a:pt x="182880" y="373076"/>
                </a:lnTo>
                <a:cubicBezTo>
                  <a:pt x="197121" y="415798"/>
                  <a:pt x="179053" y="376564"/>
                  <a:pt x="212141" y="409652"/>
                </a:cubicBezTo>
                <a:cubicBezTo>
                  <a:pt x="220762" y="418273"/>
                  <a:pt x="226281" y="429546"/>
                  <a:pt x="234086" y="438912"/>
                </a:cubicBezTo>
                <a:cubicBezTo>
                  <a:pt x="247116" y="454548"/>
                  <a:pt x="252943" y="456360"/>
                  <a:pt x="270662" y="468173"/>
                </a:cubicBezTo>
                <a:cubicBezTo>
                  <a:pt x="277664" y="489179"/>
                  <a:pt x="274755" y="491360"/>
                  <a:pt x="292608" y="504749"/>
                </a:cubicBezTo>
                <a:cubicBezTo>
                  <a:pt x="306675" y="515299"/>
                  <a:pt x="336499" y="534010"/>
                  <a:pt x="336499" y="534010"/>
                </a:cubicBezTo>
                <a:cubicBezTo>
                  <a:pt x="343814" y="546202"/>
                  <a:pt x="349914" y="559211"/>
                  <a:pt x="358445" y="570586"/>
                </a:cubicBezTo>
                <a:cubicBezTo>
                  <a:pt x="364652" y="578862"/>
                  <a:pt x="373767" y="584585"/>
                  <a:pt x="380390" y="592532"/>
                </a:cubicBezTo>
                <a:cubicBezTo>
                  <a:pt x="386018" y="599286"/>
                  <a:pt x="389529" y="607612"/>
                  <a:pt x="395021" y="614477"/>
                </a:cubicBezTo>
                <a:cubicBezTo>
                  <a:pt x="399329" y="619863"/>
                  <a:pt x="405163" y="623871"/>
                  <a:pt x="409651" y="629108"/>
                </a:cubicBezTo>
                <a:cubicBezTo>
                  <a:pt x="479383" y="710463"/>
                  <a:pt x="386815" y="613587"/>
                  <a:pt x="497433" y="724205"/>
                </a:cubicBezTo>
                <a:cubicBezTo>
                  <a:pt x="507187" y="733959"/>
                  <a:pt x="515217" y="745815"/>
                  <a:pt x="526694" y="753466"/>
                </a:cubicBezTo>
                <a:cubicBezTo>
                  <a:pt x="534009" y="758343"/>
                  <a:pt x="541607" y="762821"/>
                  <a:pt x="548640" y="768096"/>
                </a:cubicBezTo>
                <a:cubicBezTo>
                  <a:pt x="561131" y="777464"/>
                  <a:pt x="572225" y="788696"/>
                  <a:pt x="585216" y="797357"/>
                </a:cubicBezTo>
                <a:cubicBezTo>
                  <a:pt x="594289" y="803406"/>
                  <a:pt x="605009" y="806578"/>
                  <a:pt x="614477" y="811988"/>
                </a:cubicBezTo>
                <a:cubicBezTo>
                  <a:pt x="622110" y="816350"/>
                  <a:pt x="629389" y="821343"/>
                  <a:pt x="636422" y="826618"/>
                </a:cubicBezTo>
                <a:cubicBezTo>
                  <a:pt x="658664" y="843299"/>
                  <a:pt x="676446" y="867498"/>
                  <a:pt x="702259" y="877824"/>
                </a:cubicBezTo>
                <a:cubicBezTo>
                  <a:pt x="714451" y="882701"/>
                  <a:pt x="727575" y="885699"/>
                  <a:pt x="738835" y="892455"/>
                </a:cubicBezTo>
                <a:cubicBezTo>
                  <a:pt x="752223" y="900488"/>
                  <a:pt x="762023" y="913683"/>
                  <a:pt x="775411" y="921716"/>
                </a:cubicBezTo>
                <a:cubicBezTo>
                  <a:pt x="786671" y="928472"/>
                  <a:pt x="799988" y="931013"/>
                  <a:pt x="811987" y="936346"/>
                </a:cubicBezTo>
                <a:cubicBezTo>
                  <a:pt x="821952" y="940775"/>
                  <a:pt x="831321" y="946464"/>
                  <a:pt x="841248" y="950976"/>
                </a:cubicBezTo>
                <a:cubicBezTo>
                  <a:pt x="858154" y="958660"/>
                  <a:pt x="875844" y="964617"/>
                  <a:pt x="892454" y="972922"/>
                </a:cubicBezTo>
                <a:cubicBezTo>
                  <a:pt x="910038" y="981714"/>
                  <a:pt x="926803" y="992068"/>
                  <a:pt x="943661" y="1002183"/>
                </a:cubicBezTo>
                <a:cubicBezTo>
                  <a:pt x="951200" y="1006706"/>
                  <a:pt x="957525" y="1013350"/>
                  <a:pt x="965606" y="1016813"/>
                </a:cubicBezTo>
                <a:cubicBezTo>
                  <a:pt x="974847" y="1020773"/>
                  <a:pt x="985113" y="1021690"/>
                  <a:pt x="994867" y="1024128"/>
                </a:cubicBezTo>
                <a:cubicBezTo>
                  <a:pt x="1020362" y="1036876"/>
                  <a:pt x="1032680" y="1044048"/>
                  <a:pt x="1060704" y="1053389"/>
                </a:cubicBezTo>
                <a:cubicBezTo>
                  <a:pt x="1111349" y="1070270"/>
                  <a:pt x="1068578" y="1050631"/>
                  <a:pt x="1126541" y="1068020"/>
                </a:cubicBezTo>
                <a:cubicBezTo>
                  <a:pt x="1160085" y="1078083"/>
                  <a:pt x="1156644" y="1082861"/>
                  <a:pt x="1185062" y="1089965"/>
                </a:cubicBezTo>
                <a:cubicBezTo>
                  <a:pt x="1197124" y="1092981"/>
                  <a:pt x="1209501" y="1094583"/>
                  <a:pt x="1221638" y="1097280"/>
                </a:cubicBezTo>
                <a:cubicBezTo>
                  <a:pt x="1231452" y="1099461"/>
                  <a:pt x="1241232" y="1101834"/>
                  <a:pt x="1250899" y="1104596"/>
                </a:cubicBezTo>
                <a:cubicBezTo>
                  <a:pt x="1258313" y="1106714"/>
                  <a:pt x="1265364" y="1110041"/>
                  <a:pt x="1272845" y="1111911"/>
                </a:cubicBezTo>
                <a:cubicBezTo>
                  <a:pt x="1284907" y="1114926"/>
                  <a:pt x="1297229" y="1116788"/>
                  <a:pt x="1309421" y="1119226"/>
                </a:cubicBezTo>
                <a:cubicBezTo>
                  <a:pt x="1326490" y="1116788"/>
                  <a:pt x="1346006" y="1121049"/>
                  <a:pt x="1360627" y="1111911"/>
                </a:cubicBezTo>
                <a:cubicBezTo>
                  <a:pt x="1382690" y="1098122"/>
                  <a:pt x="1359310" y="1063386"/>
                  <a:pt x="1353312" y="1053389"/>
                </a:cubicBezTo>
                <a:cubicBezTo>
                  <a:pt x="1344265" y="1038311"/>
                  <a:pt x="1331914" y="1025225"/>
                  <a:pt x="1324051" y="1009498"/>
                </a:cubicBezTo>
                <a:cubicBezTo>
                  <a:pt x="1279840" y="921074"/>
                  <a:pt x="1336149" y="1030669"/>
                  <a:pt x="1294790" y="958292"/>
                </a:cubicBezTo>
                <a:cubicBezTo>
                  <a:pt x="1289380" y="948824"/>
                  <a:pt x="1283989" y="939242"/>
                  <a:pt x="1280160" y="929031"/>
                </a:cubicBezTo>
                <a:cubicBezTo>
                  <a:pt x="1270087" y="902168"/>
                  <a:pt x="1278969" y="898579"/>
                  <a:pt x="1258214" y="877824"/>
                </a:cubicBezTo>
                <a:cubicBezTo>
                  <a:pt x="1251997" y="871607"/>
                  <a:pt x="1243584" y="868071"/>
                  <a:pt x="1236269" y="863194"/>
                </a:cubicBezTo>
                <a:cubicBezTo>
                  <a:pt x="1231392" y="855879"/>
                  <a:pt x="1226000" y="848882"/>
                  <a:pt x="1221638" y="841248"/>
                </a:cubicBezTo>
                <a:cubicBezTo>
                  <a:pt x="1216228" y="831780"/>
                  <a:pt x="1213057" y="821061"/>
                  <a:pt x="1207008" y="811988"/>
                </a:cubicBezTo>
                <a:cubicBezTo>
                  <a:pt x="1198347" y="798997"/>
                  <a:pt x="1187501" y="787604"/>
                  <a:pt x="1177747" y="775412"/>
                </a:cubicBezTo>
                <a:cubicBezTo>
                  <a:pt x="1175309" y="768097"/>
                  <a:pt x="1173880" y="760363"/>
                  <a:pt x="1170432" y="753466"/>
                </a:cubicBezTo>
                <a:cubicBezTo>
                  <a:pt x="1164487" y="741577"/>
                  <a:pt x="1139653" y="710542"/>
                  <a:pt x="1133856" y="702260"/>
                </a:cubicBezTo>
                <a:cubicBezTo>
                  <a:pt x="1123772" y="687855"/>
                  <a:pt x="1111125" y="674694"/>
                  <a:pt x="1104595" y="658368"/>
                </a:cubicBezTo>
                <a:cubicBezTo>
                  <a:pt x="1099718" y="646176"/>
                  <a:pt x="1094576" y="634087"/>
                  <a:pt x="1089965" y="621792"/>
                </a:cubicBezTo>
                <a:cubicBezTo>
                  <a:pt x="1087257" y="614572"/>
                  <a:pt x="1085686" y="606934"/>
                  <a:pt x="1082649" y="599847"/>
                </a:cubicBezTo>
                <a:cubicBezTo>
                  <a:pt x="1078353" y="589824"/>
                  <a:pt x="1072314" y="580609"/>
                  <a:pt x="1068019" y="570586"/>
                </a:cubicBezTo>
                <a:cubicBezTo>
                  <a:pt x="1064982" y="563498"/>
                  <a:pt x="1063412" y="555860"/>
                  <a:pt x="1060704" y="548640"/>
                </a:cubicBezTo>
                <a:cubicBezTo>
                  <a:pt x="1052071" y="525619"/>
                  <a:pt x="1047155" y="508450"/>
                  <a:pt x="1031443" y="490119"/>
                </a:cubicBezTo>
                <a:cubicBezTo>
                  <a:pt x="1022466" y="479646"/>
                  <a:pt x="1011936" y="470612"/>
                  <a:pt x="1002182" y="460858"/>
                </a:cubicBezTo>
                <a:cubicBezTo>
                  <a:pt x="994867" y="453543"/>
                  <a:pt x="989490" y="443538"/>
                  <a:pt x="980237" y="438912"/>
                </a:cubicBezTo>
                <a:cubicBezTo>
                  <a:pt x="956585" y="427086"/>
                  <a:pt x="951238" y="428268"/>
                  <a:pt x="936345" y="409652"/>
                </a:cubicBezTo>
                <a:cubicBezTo>
                  <a:pt x="921112" y="390611"/>
                  <a:pt x="892454" y="351130"/>
                  <a:pt x="892454" y="351130"/>
                </a:cubicBezTo>
                <a:cubicBezTo>
                  <a:pt x="890016" y="343815"/>
                  <a:pt x="889956" y="335205"/>
                  <a:pt x="885139" y="329184"/>
                </a:cubicBezTo>
                <a:cubicBezTo>
                  <a:pt x="879647" y="322319"/>
                  <a:pt x="870347" y="319664"/>
                  <a:pt x="863193" y="314554"/>
                </a:cubicBezTo>
                <a:cubicBezTo>
                  <a:pt x="853272" y="307468"/>
                  <a:pt x="843190" y="300542"/>
                  <a:pt x="833933" y="292608"/>
                </a:cubicBezTo>
                <a:cubicBezTo>
                  <a:pt x="826078" y="285875"/>
                  <a:pt x="818610" y="278610"/>
                  <a:pt x="811987" y="270663"/>
                </a:cubicBezTo>
                <a:cubicBezTo>
                  <a:pt x="792969" y="247842"/>
                  <a:pt x="804015" y="251118"/>
                  <a:pt x="782726" y="234087"/>
                </a:cubicBezTo>
                <a:cubicBezTo>
                  <a:pt x="775861" y="228595"/>
                  <a:pt x="768414" y="223818"/>
                  <a:pt x="760781" y="219456"/>
                </a:cubicBezTo>
                <a:cubicBezTo>
                  <a:pt x="741326" y="208339"/>
                  <a:pt x="726348" y="204873"/>
                  <a:pt x="709574" y="190196"/>
                </a:cubicBezTo>
                <a:cubicBezTo>
                  <a:pt x="696598" y="178842"/>
                  <a:pt x="689355" y="159073"/>
                  <a:pt x="672998" y="153620"/>
                </a:cubicBezTo>
                <a:lnTo>
                  <a:pt x="607161" y="131674"/>
                </a:lnTo>
                <a:lnTo>
                  <a:pt x="585216" y="124359"/>
                </a:lnTo>
                <a:cubicBezTo>
                  <a:pt x="543044" y="96244"/>
                  <a:pt x="583723" y="120583"/>
                  <a:pt x="541325" y="102413"/>
                </a:cubicBezTo>
                <a:cubicBezTo>
                  <a:pt x="531302" y="98117"/>
                  <a:pt x="522409" y="91231"/>
                  <a:pt x="512064" y="87783"/>
                </a:cubicBezTo>
                <a:cubicBezTo>
                  <a:pt x="500269" y="83851"/>
                  <a:pt x="487680" y="82906"/>
                  <a:pt x="475488" y="80468"/>
                </a:cubicBezTo>
                <a:cubicBezTo>
                  <a:pt x="450362" y="63717"/>
                  <a:pt x="442001" y="56832"/>
                  <a:pt x="409651" y="43892"/>
                </a:cubicBezTo>
                <a:cubicBezTo>
                  <a:pt x="388173" y="35301"/>
                  <a:pt x="366632" y="25749"/>
                  <a:pt x="343814" y="21946"/>
                </a:cubicBezTo>
                <a:cubicBezTo>
                  <a:pt x="329184" y="19508"/>
                  <a:pt x="314426" y="17739"/>
                  <a:pt x="299923" y="14631"/>
                </a:cubicBezTo>
                <a:cubicBezTo>
                  <a:pt x="280262" y="10418"/>
                  <a:pt x="261509" y="0"/>
                  <a:pt x="241401" y="0"/>
                </a:cubicBezTo>
                <a:lnTo>
                  <a:pt x="95097" y="0"/>
                </a:lnTo>
                <a:close/>
              </a:path>
            </a:pathLst>
          </a:cu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4932040" y="3982320"/>
            <a:ext cx="360040" cy="216024"/>
          </a:xfrm>
          <a:prstGeom prst="rect">
            <a:avLst/>
          </a:prstGeom>
          <a:gradFill>
            <a:gsLst>
              <a:gs pos="68000">
                <a:schemeClr val="accent2">
                  <a:lumMod val="75000"/>
                  <a:alpha val="51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6012160" y="3118224"/>
            <a:ext cx="360040" cy="144016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5940152" y="2801592"/>
            <a:ext cx="288032" cy="102405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 rot="-960000">
            <a:off x="2699792" y="3406256"/>
            <a:ext cx="360040" cy="648072"/>
          </a:xfrm>
          <a:prstGeom prst="rect">
            <a:avLst/>
          </a:prstGeom>
          <a:gradFill>
            <a:gsLst>
              <a:gs pos="0">
                <a:srgbClr val="DDEBCF">
                  <a:alpha val="0"/>
                </a:srgbClr>
              </a:gs>
              <a:gs pos="9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 rot="-960000">
            <a:off x="3059831" y="3043646"/>
            <a:ext cx="2448272" cy="613132"/>
          </a:xfrm>
          <a:prstGeom prst="rect">
            <a:avLst/>
          </a:prstGeom>
          <a:gradFill>
            <a:gsLst>
              <a:gs pos="88000">
                <a:srgbClr val="F0CE9E"/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 rot="-960000">
            <a:off x="803668" y="3749594"/>
            <a:ext cx="1872208" cy="612068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3779911" y="4284446"/>
            <a:ext cx="2304257" cy="646772"/>
          </a:xfrm>
          <a:prstGeom prst="ellipse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52383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8800" y="-542925"/>
            <a:ext cx="6772275" cy="7858125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Forma libre"/>
          <p:cNvSpPr/>
          <p:nvPr/>
        </p:nvSpPr>
        <p:spPr>
          <a:xfrm>
            <a:off x="3113631" y="791375"/>
            <a:ext cx="2797051" cy="2457907"/>
          </a:xfrm>
          <a:custGeom>
            <a:avLst/>
            <a:gdLst>
              <a:gd name="connsiteX0" fmla="*/ 2526388 w 2797051"/>
              <a:gd name="connsiteY0" fmla="*/ 2048256 h 2457907"/>
              <a:gd name="connsiteX1" fmla="*/ 2489812 w 2797051"/>
              <a:gd name="connsiteY1" fmla="*/ 2026310 h 2457907"/>
              <a:gd name="connsiteX2" fmla="*/ 2343508 w 2797051"/>
              <a:gd name="connsiteY2" fmla="*/ 1960473 h 2457907"/>
              <a:gd name="connsiteX3" fmla="*/ 2321563 w 2797051"/>
              <a:gd name="connsiteY3" fmla="*/ 1938528 h 2457907"/>
              <a:gd name="connsiteX4" fmla="*/ 2226465 w 2797051"/>
              <a:gd name="connsiteY4" fmla="*/ 1901952 h 2457907"/>
              <a:gd name="connsiteX5" fmla="*/ 2116737 w 2797051"/>
              <a:gd name="connsiteY5" fmla="*/ 1836115 h 2457907"/>
              <a:gd name="connsiteX6" fmla="*/ 1948487 w 2797051"/>
              <a:gd name="connsiteY6" fmla="*/ 1777593 h 2457907"/>
              <a:gd name="connsiteX7" fmla="*/ 1904596 w 2797051"/>
              <a:gd name="connsiteY7" fmla="*/ 1762963 h 2457907"/>
              <a:gd name="connsiteX8" fmla="*/ 1882651 w 2797051"/>
              <a:gd name="connsiteY8" fmla="*/ 1755648 h 2457907"/>
              <a:gd name="connsiteX9" fmla="*/ 1831444 w 2797051"/>
              <a:gd name="connsiteY9" fmla="*/ 1733702 h 2457907"/>
              <a:gd name="connsiteX10" fmla="*/ 1780238 w 2797051"/>
              <a:gd name="connsiteY10" fmla="*/ 1697126 h 2457907"/>
              <a:gd name="connsiteX11" fmla="*/ 1758292 w 2797051"/>
              <a:gd name="connsiteY11" fmla="*/ 1682496 h 2457907"/>
              <a:gd name="connsiteX12" fmla="*/ 1692455 w 2797051"/>
              <a:gd name="connsiteY12" fmla="*/ 1623974 h 2457907"/>
              <a:gd name="connsiteX13" fmla="*/ 1604673 w 2797051"/>
              <a:gd name="connsiteY13" fmla="*/ 1587398 h 2457907"/>
              <a:gd name="connsiteX14" fmla="*/ 1560782 w 2797051"/>
              <a:gd name="connsiteY14" fmla="*/ 1565453 h 2457907"/>
              <a:gd name="connsiteX15" fmla="*/ 1509575 w 2797051"/>
              <a:gd name="connsiteY15" fmla="*/ 1543507 h 2457907"/>
              <a:gd name="connsiteX16" fmla="*/ 1480315 w 2797051"/>
              <a:gd name="connsiteY16" fmla="*/ 1528877 h 2457907"/>
              <a:gd name="connsiteX17" fmla="*/ 1451054 w 2797051"/>
              <a:gd name="connsiteY17" fmla="*/ 1499616 h 2457907"/>
              <a:gd name="connsiteX18" fmla="*/ 1275489 w 2797051"/>
              <a:gd name="connsiteY18" fmla="*/ 1433779 h 2457907"/>
              <a:gd name="connsiteX19" fmla="*/ 1202337 w 2797051"/>
              <a:gd name="connsiteY19" fmla="*/ 1397203 h 2457907"/>
              <a:gd name="connsiteX20" fmla="*/ 1165761 w 2797051"/>
              <a:gd name="connsiteY20" fmla="*/ 1382573 h 2457907"/>
              <a:gd name="connsiteX21" fmla="*/ 1129185 w 2797051"/>
              <a:gd name="connsiteY21" fmla="*/ 1353312 h 2457907"/>
              <a:gd name="connsiteX22" fmla="*/ 1048718 w 2797051"/>
              <a:gd name="connsiteY22" fmla="*/ 1302105 h 2457907"/>
              <a:gd name="connsiteX23" fmla="*/ 924359 w 2797051"/>
              <a:gd name="connsiteY23" fmla="*/ 1221638 h 2457907"/>
              <a:gd name="connsiteX24" fmla="*/ 836577 w 2797051"/>
              <a:gd name="connsiteY24" fmla="*/ 1141171 h 2457907"/>
              <a:gd name="connsiteX25" fmla="*/ 814631 w 2797051"/>
              <a:gd name="connsiteY25" fmla="*/ 1126541 h 2457907"/>
              <a:gd name="connsiteX26" fmla="*/ 756110 w 2797051"/>
              <a:gd name="connsiteY26" fmla="*/ 1082649 h 2457907"/>
              <a:gd name="connsiteX27" fmla="*/ 712219 w 2797051"/>
              <a:gd name="connsiteY27" fmla="*/ 1053389 h 2457907"/>
              <a:gd name="connsiteX28" fmla="*/ 624436 w 2797051"/>
              <a:gd name="connsiteY28" fmla="*/ 987552 h 2457907"/>
              <a:gd name="connsiteX29" fmla="*/ 543969 w 2797051"/>
              <a:gd name="connsiteY29" fmla="*/ 929030 h 2457907"/>
              <a:gd name="connsiteX30" fmla="*/ 485447 w 2797051"/>
              <a:gd name="connsiteY30" fmla="*/ 885139 h 2457907"/>
              <a:gd name="connsiteX31" fmla="*/ 463502 w 2797051"/>
              <a:gd name="connsiteY31" fmla="*/ 863193 h 2457907"/>
              <a:gd name="connsiteX32" fmla="*/ 434241 w 2797051"/>
              <a:gd name="connsiteY32" fmla="*/ 841248 h 2457907"/>
              <a:gd name="connsiteX33" fmla="*/ 412295 w 2797051"/>
              <a:gd name="connsiteY33" fmla="*/ 819302 h 2457907"/>
              <a:gd name="connsiteX34" fmla="*/ 346459 w 2797051"/>
              <a:gd name="connsiteY34" fmla="*/ 760781 h 2457907"/>
              <a:gd name="connsiteX35" fmla="*/ 324513 w 2797051"/>
              <a:gd name="connsiteY35" fmla="*/ 731520 h 2457907"/>
              <a:gd name="connsiteX36" fmla="*/ 295252 w 2797051"/>
              <a:gd name="connsiteY36" fmla="*/ 702259 h 2457907"/>
              <a:gd name="connsiteX37" fmla="*/ 273307 w 2797051"/>
              <a:gd name="connsiteY37" fmla="*/ 680313 h 2457907"/>
              <a:gd name="connsiteX38" fmla="*/ 251361 w 2797051"/>
              <a:gd name="connsiteY38" fmla="*/ 643737 h 2457907"/>
              <a:gd name="connsiteX39" fmla="*/ 200155 w 2797051"/>
              <a:gd name="connsiteY39" fmla="*/ 592531 h 2457907"/>
              <a:gd name="connsiteX40" fmla="*/ 163579 w 2797051"/>
              <a:gd name="connsiteY40" fmla="*/ 548640 h 2457907"/>
              <a:gd name="connsiteX41" fmla="*/ 90427 w 2797051"/>
              <a:gd name="connsiteY41" fmla="*/ 460857 h 2457907"/>
              <a:gd name="connsiteX42" fmla="*/ 68481 w 2797051"/>
              <a:gd name="connsiteY42" fmla="*/ 409651 h 2457907"/>
              <a:gd name="connsiteX43" fmla="*/ 31905 w 2797051"/>
              <a:gd name="connsiteY43" fmla="*/ 358445 h 2457907"/>
              <a:gd name="connsiteX44" fmla="*/ 9959 w 2797051"/>
              <a:gd name="connsiteY44" fmla="*/ 314553 h 2457907"/>
              <a:gd name="connsiteX45" fmla="*/ 9959 w 2797051"/>
              <a:gd name="connsiteY45" fmla="*/ 182880 h 2457907"/>
              <a:gd name="connsiteX46" fmla="*/ 31905 w 2797051"/>
              <a:gd name="connsiteY46" fmla="*/ 146304 h 2457907"/>
              <a:gd name="connsiteX47" fmla="*/ 46535 w 2797051"/>
              <a:gd name="connsiteY47" fmla="*/ 117043 h 2457907"/>
              <a:gd name="connsiteX48" fmla="*/ 112372 w 2797051"/>
              <a:gd name="connsiteY48" fmla="*/ 80467 h 2457907"/>
              <a:gd name="connsiteX49" fmla="*/ 192839 w 2797051"/>
              <a:gd name="connsiteY49" fmla="*/ 43891 h 2457907"/>
              <a:gd name="connsiteX50" fmla="*/ 229415 w 2797051"/>
              <a:gd name="connsiteY50" fmla="*/ 36576 h 2457907"/>
              <a:gd name="connsiteX51" fmla="*/ 258676 w 2797051"/>
              <a:gd name="connsiteY51" fmla="*/ 21945 h 2457907"/>
              <a:gd name="connsiteX52" fmla="*/ 317198 w 2797051"/>
              <a:gd name="connsiteY52" fmla="*/ 14630 h 2457907"/>
              <a:gd name="connsiteX53" fmla="*/ 419611 w 2797051"/>
              <a:gd name="connsiteY53" fmla="*/ 0 h 2457907"/>
              <a:gd name="connsiteX54" fmla="*/ 763425 w 2797051"/>
              <a:gd name="connsiteY54" fmla="*/ 7315 h 2457907"/>
              <a:gd name="connsiteX55" fmla="*/ 829262 w 2797051"/>
              <a:gd name="connsiteY55" fmla="*/ 29261 h 2457907"/>
              <a:gd name="connsiteX56" fmla="*/ 851207 w 2797051"/>
              <a:gd name="connsiteY56" fmla="*/ 51206 h 2457907"/>
              <a:gd name="connsiteX57" fmla="*/ 924359 w 2797051"/>
              <a:gd name="connsiteY57" fmla="*/ 87782 h 2457907"/>
              <a:gd name="connsiteX58" fmla="*/ 953620 w 2797051"/>
              <a:gd name="connsiteY58" fmla="*/ 102413 h 2457907"/>
              <a:gd name="connsiteX59" fmla="*/ 975566 w 2797051"/>
              <a:gd name="connsiteY59" fmla="*/ 117043 h 2457907"/>
              <a:gd name="connsiteX60" fmla="*/ 1004827 w 2797051"/>
              <a:gd name="connsiteY60" fmla="*/ 138989 h 2457907"/>
              <a:gd name="connsiteX61" fmla="*/ 1070663 w 2797051"/>
              <a:gd name="connsiteY61" fmla="*/ 168249 h 2457907"/>
              <a:gd name="connsiteX62" fmla="*/ 1129185 w 2797051"/>
              <a:gd name="connsiteY62" fmla="*/ 190195 h 2457907"/>
              <a:gd name="connsiteX63" fmla="*/ 1151131 w 2797051"/>
              <a:gd name="connsiteY63" fmla="*/ 212141 h 2457907"/>
              <a:gd name="connsiteX64" fmla="*/ 1216967 w 2797051"/>
              <a:gd name="connsiteY64" fmla="*/ 234086 h 2457907"/>
              <a:gd name="connsiteX65" fmla="*/ 1282804 w 2797051"/>
              <a:gd name="connsiteY65" fmla="*/ 277977 h 2457907"/>
              <a:gd name="connsiteX66" fmla="*/ 1319380 w 2797051"/>
              <a:gd name="connsiteY66" fmla="*/ 292608 h 2457907"/>
              <a:gd name="connsiteX67" fmla="*/ 1341326 w 2797051"/>
              <a:gd name="connsiteY67" fmla="*/ 314553 h 2457907"/>
              <a:gd name="connsiteX68" fmla="*/ 1451054 w 2797051"/>
              <a:gd name="connsiteY68" fmla="*/ 358445 h 2457907"/>
              <a:gd name="connsiteX69" fmla="*/ 1502260 w 2797051"/>
              <a:gd name="connsiteY69" fmla="*/ 380390 h 2457907"/>
              <a:gd name="connsiteX70" fmla="*/ 1553467 w 2797051"/>
              <a:gd name="connsiteY70" fmla="*/ 409651 h 2457907"/>
              <a:gd name="connsiteX71" fmla="*/ 1575412 w 2797051"/>
              <a:gd name="connsiteY71" fmla="*/ 424281 h 2457907"/>
              <a:gd name="connsiteX72" fmla="*/ 1604673 w 2797051"/>
              <a:gd name="connsiteY72" fmla="*/ 446227 h 2457907"/>
              <a:gd name="connsiteX73" fmla="*/ 1626619 w 2797051"/>
              <a:gd name="connsiteY73" fmla="*/ 453542 h 2457907"/>
              <a:gd name="connsiteX74" fmla="*/ 1670510 w 2797051"/>
              <a:gd name="connsiteY74" fmla="*/ 497433 h 2457907"/>
              <a:gd name="connsiteX75" fmla="*/ 1699771 w 2797051"/>
              <a:gd name="connsiteY75" fmla="*/ 526694 h 2457907"/>
              <a:gd name="connsiteX76" fmla="*/ 1765607 w 2797051"/>
              <a:gd name="connsiteY76" fmla="*/ 577901 h 2457907"/>
              <a:gd name="connsiteX77" fmla="*/ 1816814 w 2797051"/>
              <a:gd name="connsiteY77" fmla="*/ 636422 h 2457907"/>
              <a:gd name="connsiteX78" fmla="*/ 1831444 w 2797051"/>
              <a:gd name="connsiteY78" fmla="*/ 658368 h 2457907"/>
              <a:gd name="connsiteX79" fmla="*/ 1853390 w 2797051"/>
              <a:gd name="connsiteY79" fmla="*/ 687629 h 2457907"/>
              <a:gd name="connsiteX80" fmla="*/ 1882651 w 2797051"/>
              <a:gd name="connsiteY80" fmla="*/ 738835 h 2457907"/>
              <a:gd name="connsiteX81" fmla="*/ 1933857 w 2797051"/>
              <a:gd name="connsiteY81" fmla="*/ 804672 h 2457907"/>
              <a:gd name="connsiteX82" fmla="*/ 1948487 w 2797051"/>
              <a:gd name="connsiteY82" fmla="*/ 826617 h 2457907"/>
              <a:gd name="connsiteX83" fmla="*/ 1977748 w 2797051"/>
              <a:gd name="connsiteY83" fmla="*/ 855878 h 2457907"/>
              <a:gd name="connsiteX84" fmla="*/ 1999694 w 2797051"/>
              <a:gd name="connsiteY84" fmla="*/ 892454 h 2457907"/>
              <a:gd name="connsiteX85" fmla="*/ 2065531 w 2797051"/>
              <a:gd name="connsiteY85" fmla="*/ 972921 h 2457907"/>
              <a:gd name="connsiteX86" fmla="*/ 2080161 w 2797051"/>
              <a:gd name="connsiteY86" fmla="*/ 994867 h 2457907"/>
              <a:gd name="connsiteX87" fmla="*/ 2109422 w 2797051"/>
              <a:gd name="connsiteY87" fmla="*/ 1024128 h 2457907"/>
              <a:gd name="connsiteX88" fmla="*/ 2160628 w 2797051"/>
              <a:gd name="connsiteY88" fmla="*/ 1082649 h 2457907"/>
              <a:gd name="connsiteX89" fmla="*/ 2182574 w 2797051"/>
              <a:gd name="connsiteY89" fmla="*/ 1119225 h 2457907"/>
              <a:gd name="connsiteX90" fmla="*/ 2211835 w 2797051"/>
              <a:gd name="connsiteY90" fmla="*/ 1163117 h 2457907"/>
              <a:gd name="connsiteX91" fmla="*/ 2219150 w 2797051"/>
              <a:gd name="connsiteY91" fmla="*/ 1214323 h 2457907"/>
              <a:gd name="connsiteX92" fmla="*/ 2270356 w 2797051"/>
              <a:gd name="connsiteY92" fmla="*/ 1309421 h 2457907"/>
              <a:gd name="connsiteX93" fmla="*/ 2299617 w 2797051"/>
              <a:gd name="connsiteY93" fmla="*/ 1375257 h 2457907"/>
              <a:gd name="connsiteX94" fmla="*/ 2365454 w 2797051"/>
              <a:gd name="connsiteY94" fmla="*/ 1470355 h 2457907"/>
              <a:gd name="connsiteX95" fmla="*/ 2380084 w 2797051"/>
              <a:gd name="connsiteY95" fmla="*/ 1492301 h 2457907"/>
              <a:gd name="connsiteX96" fmla="*/ 2402030 w 2797051"/>
              <a:gd name="connsiteY96" fmla="*/ 1558137 h 2457907"/>
              <a:gd name="connsiteX97" fmla="*/ 2431291 w 2797051"/>
              <a:gd name="connsiteY97" fmla="*/ 1631289 h 2457907"/>
              <a:gd name="connsiteX98" fmla="*/ 2445921 w 2797051"/>
              <a:gd name="connsiteY98" fmla="*/ 1667865 h 2457907"/>
              <a:gd name="connsiteX99" fmla="*/ 2453236 w 2797051"/>
              <a:gd name="connsiteY99" fmla="*/ 1689811 h 2457907"/>
              <a:gd name="connsiteX100" fmla="*/ 2489812 w 2797051"/>
              <a:gd name="connsiteY100" fmla="*/ 1748333 h 2457907"/>
              <a:gd name="connsiteX101" fmla="*/ 2519073 w 2797051"/>
              <a:gd name="connsiteY101" fmla="*/ 1814169 h 2457907"/>
              <a:gd name="connsiteX102" fmla="*/ 2526388 w 2797051"/>
              <a:gd name="connsiteY102" fmla="*/ 1836115 h 2457907"/>
              <a:gd name="connsiteX103" fmla="*/ 2548334 w 2797051"/>
              <a:gd name="connsiteY103" fmla="*/ 1880006 h 2457907"/>
              <a:gd name="connsiteX104" fmla="*/ 2570279 w 2797051"/>
              <a:gd name="connsiteY104" fmla="*/ 1916582 h 2457907"/>
              <a:gd name="connsiteX105" fmla="*/ 2584910 w 2797051"/>
              <a:gd name="connsiteY105" fmla="*/ 1945843 h 2457907"/>
              <a:gd name="connsiteX106" fmla="*/ 2599540 w 2797051"/>
              <a:gd name="connsiteY106" fmla="*/ 1967789 h 2457907"/>
              <a:gd name="connsiteX107" fmla="*/ 2606855 w 2797051"/>
              <a:gd name="connsiteY107" fmla="*/ 1989734 h 2457907"/>
              <a:gd name="connsiteX108" fmla="*/ 2621486 w 2797051"/>
              <a:gd name="connsiteY108" fmla="*/ 2018995 h 2457907"/>
              <a:gd name="connsiteX109" fmla="*/ 2628801 w 2797051"/>
              <a:gd name="connsiteY109" fmla="*/ 2040941 h 2457907"/>
              <a:gd name="connsiteX110" fmla="*/ 2658062 w 2797051"/>
              <a:gd name="connsiteY110" fmla="*/ 2114093 h 2457907"/>
              <a:gd name="connsiteX111" fmla="*/ 2672692 w 2797051"/>
              <a:gd name="connsiteY111" fmla="*/ 2172614 h 2457907"/>
              <a:gd name="connsiteX112" fmla="*/ 2687323 w 2797051"/>
              <a:gd name="connsiteY112" fmla="*/ 2223821 h 2457907"/>
              <a:gd name="connsiteX113" fmla="*/ 2701953 w 2797051"/>
              <a:gd name="connsiteY113" fmla="*/ 2245766 h 2457907"/>
              <a:gd name="connsiteX114" fmla="*/ 2716583 w 2797051"/>
              <a:gd name="connsiteY114" fmla="*/ 2275027 h 2457907"/>
              <a:gd name="connsiteX115" fmla="*/ 2723899 w 2797051"/>
              <a:gd name="connsiteY115" fmla="*/ 2311603 h 2457907"/>
              <a:gd name="connsiteX116" fmla="*/ 2753159 w 2797051"/>
              <a:gd name="connsiteY116" fmla="*/ 2370125 h 2457907"/>
              <a:gd name="connsiteX117" fmla="*/ 2775105 w 2797051"/>
              <a:gd name="connsiteY117" fmla="*/ 2414016 h 2457907"/>
              <a:gd name="connsiteX118" fmla="*/ 2789735 w 2797051"/>
              <a:gd name="connsiteY118" fmla="*/ 2435961 h 2457907"/>
              <a:gd name="connsiteX119" fmla="*/ 2797051 w 2797051"/>
              <a:gd name="connsiteY119" fmla="*/ 2457907 h 245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2797051" h="2457907">
                <a:moveTo>
                  <a:pt x="2526388" y="2048256"/>
                </a:moveTo>
                <a:cubicBezTo>
                  <a:pt x="2514196" y="2040941"/>
                  <a:pt x="2502630" y="2032463"/>
                  <a:pt x="2489812" y="2026310"/>
                </a:cubicBezTo>
                <a:cubicBezTo>
                  <a:pt x="2441600" y="2003168"/>
                  <a:pt x="2343508" y="1960473"/>
                  <a:pt x="2343508" y="1960473"/>
                </a:cubicBezTo>
                <a:cubicBezTo>
                  <a:pt x="2336193" y="1953158"/>
                  <a:pt x="2329981" y="1944541"/>
                  <a:pt x="2321563" y="1938528"/>
                </a:cubicBezTo>
                <a:cubicBezTo>
                  <a:pt x="2293626" y="1918573"/>
                  <a:pt x="2255949" y="1916694"/>
                  <a:pt x="2226465" y="1901952"/>
                </a:cubicBezTo>
                <a:cubicBezTo>
                  <a:pt x="2188314" y="1882876"/>
                  <a:pt x="2156676" y="1851092"/>
                  <a:pt x="2116737" y="1836115"/>
                </a:cubicBezTo>
                <a:cubicBezTo>
                  <a:pt x="2022119" y="1800633"/>
                  <a:pt x="2077973" y="1820755"/>
                  <a:pt x="1948487" y="1777593"/>
                </a:cubicBezTo>
                <a:lnTo>
                  <a:pt x="1904596" y="1762963"/>
                </a:lnTo>
                <a:cubicBezTo>
                  <a:pt x="1897281" y="1760525"/>
                  <a:pt x="1889548" y="1759096"/>
                  <a:pt x="1882651" y="1755648"/>
                </a:cubicBezTo>
                <a:cubicBezTo>
                  <a:pt x="1846493" y="1737568"/>
                  <a:pt x="1863735" y="1744465"/>
                  <a:pt x="1831444" y="1733702"/>
                </a:cubicBezTo>
                <a:cubicBezTo>
                  <a:pt x="1779713" y="1699215"/>
                  <a:pt x="1843771" y="1742506"/>
                  <a:pt x="1780238" y="1697126"/>
                </a:cubicBezTo>
                <a:cubicBezTo>
                  <a:pt x="1773084" y="1692016"/>
                  <a:pt x="1765046" y="1688124"/>
                  <a:pt x="1758292" y="1682496"/>
                </a:cubicBezTo>
                <a:cubicBezTo>
                  <a:pt x="1735735" y="1663699"/>
                  <a:pt x="1716133" y="1641338"/>
                  <a:pt x="1692455" y="1623974"/>
                </a:cubicBezTo>
                <a:cubicBezTo>
                  <a:pt x="1660697" y="1600685"/>
                  <a:pt x="1639637" y="1601966"/>
                  <a:pt x="1604673" y="1587398"/>
                </a:cubicBezTo>
                <a:cubicBezTo>
                  <a:pt x="1589574" y="1581107"/>
                  <a:pt x="1575634" y="1572308"/>
                  <a:pt x="1560782" y="1565453"/>
                </a:cubicBezTo>
                <a:cubicBezTo>
                  <a:pt x="1543921" y="1557671"/>
                  <a:pt x="1526481" y="1551192"/>
                  <a:pt x="1509575" y="1543507"/>
                </a:cubicBezTo>
                <a:cubicBezTo>
                  <a:pt x="1499648" y="1538995"/>
                  <a:pt x="1489039" y="1535420"/>
                  <a:pt x="1480315" y="1528877"/>
                </a:cubicBezTo>
                <a:cubicBezTo>
                  <a:pt x="1469280" y="1520601"/>
                  <a:pt x="1463112" y="1506315"/>
                  <a:pt x="1451054" y="1499616"/>
                </a:cubicBezTo>
                <a:cubicBezTo>
                  <a:pt x="1325978" y="1430129"/>
                  <a:pt x="1383711" y="1477068"/>
                  <a:pt x="1275489" y="1433779"/>
                </a:cubicBezTo>
                <a:cubicBezTo>
                  <a:pt x="1250177" y="1423654"/>
                  <a:pt x="1227042" y="1408732"/>
                  <a:pt x="1202337" y="1397203"/>
                </a:cubicBezTo>
                <a:cubicBezTo>
                  <a:pt x="1190438" y="1391650"/>
                  <a:pt x="1177953" y="1387450"/>
                  <a:pt x="1165761" y="1382573"/>
                </a:cubicBezTo>
                <a:cubicBezTo>
                  <a:pt x="1153569" y="1372819"/>
                  <a:pt x="1142051" y="1362158"/>
                  <a:pt x="1129185" y="1353312"/>
                </a:cubicBezTo>
                <a:cubicBezTo>
                  <a:pt x="1102986" y="1335300"/>
                  <a:pt x="1074430" y="1320805"/>
                  <a:pt x="1048718" y="1302105"/>
                </a:cubicBezTo>
                <a:cubicBezTo>
                  <a:pt x="955022" y="1233963"/>
                  <a:pt x="997915" y="1258416"/>
                  <a:pt x="924359" y="1221638"/>
                </a:cubicBezTo>
                <a:cubicBezTo>
                  <a:pt x="909078" y="1160512"/>
                  <a:pt x="926334" y="1201006"/>
                  <a:pt x="836577" y="1141171"/>
                </a:cubicBezTo>
                <a:cubicBezTo>
                  <a:pt x="829262" y="1136294"/>
                  <a:pt x="821741" y="1131712"/>
                  <a:pt x="814631" y="1126541"/>
                </a:cubicBezTo>
                <a:cubicBezTo>
                  <a:pt x="794911" y="1112199"/>
                  <a:pt x="776399" y="1096175"/>
                  <a:pt x="756110" y="1082649"/>
                </a:cubicBezTo>
                <a:cubicBezTo>
                  <a:pt x="741480" y="1072896"/>
                  <a:pt x="726474" y="1063684"/>
                  <a:pt x="712219" y="1053389"/>
                </a:cubicBezTo>
                <a:cubicBezTo>
                  <a:pt x="682567" y="1031974"/>
                  <a:pt x="654869" y="1007841"/>
                  <a:pt x="624436" y="987552"/>
                </a:cubicBezTo>
                <a:cubicBezTo>
                  <a:pt x="533545" y="926958"/>
                  <a:pt x="624474" y="989408"/>
                  <a:pt x="543969" y="929030"/>
                </a:cubicBezTo>
                <a:cubicBezTo>
                  <a:pt x="500415" y="896365"/>
                  <a:pt x="544190" y="936540"/>
                  <a:pt x="485447" y="885139"/>
                </a:cubicBezTo>
                <a:cubicBezTo>
                  <a:pt x="477662" y="878327"/>
                  <a:pt x="471357" y="869926"/>
                  <a:pt x="463502" y="863193"/>
                </a:cubicBezTo>
                <a:cubicBezTo>
                  <a:pt x="454245" y="855259"/>
                  <a:pt x="443498" y="849182"/>
                  <a:pt x="434241" y="841248"/>
                </a:cubicBezTo>
                <a:cubicBezTo>
                  <a:pt x="426386" y="834515"/>
                  <a:pt x="420081" y="826115"/>
                  <a:pt x="412295" y="819302"/>
                </a:cubicBezTo>
                <a:cubicBezTo>
                  <a:pt x="376021" y="787562"/>
                  <a:pt x="376977" y="795659"/>
                  <a:pt x="346459" y="760781"/>
                </a:cubicBezTo>
                <a:cubicBezTo>
                  <a:pt x="338430" y="751605"/>
                  <a:pt x="332542" y="740695"/>
                  <a:pt x="324513" y="731520"/>
                </a:cubicBezTo>
                <a:cubicBezTo>
                  <a:pt x="315430" y="721139"/>
                  <a:pt x="305006" y="712013"/>
                  <a:pt x="295252" y="702259"/>
                </a:cubicBezTo>
                <a:cubicBezTo>
                  <a:pt x="287937" y="694944"/>
                  <a:pt x="278630" y="689184"/>
                  <a:pt x="273307" y="680313"/>
                </a:cubicBezTo>
                <a:cubicBezTo>
                  <a:pt x="265992" y="668121"/>
                  <a:pt x="260463" y="654660"/>
                  <a:pt x="251361" y="643737"/>
                </a:cubicBezTo>
                <a:cubicBezTo>
                  <a:pt x="235908" y="625193"/>
                  <a:pt x="213545" y="612616"/>
                  <a:pt x="200155" y="592531"/>
                </a:cubicBezTo>
                <a:cubicBezTo>
                  <a:pt x="166108" y="541462"/>
                  <a:pt x="207834" y="600942"/>
                  <a:pt x="163579" y="548640"/>
                </a:cubicBezTo>
                <a:cubicBezTo>
                  <a:pt x="77179" y="446531"/>
                  <a:pt x="132343" y="502775"/>
                  <a:pt x="90427" y="460857"/>
                </a:cubicBezTo>
                <a:cubicBezTo>
                  <a:pt x="83316" y="439527"/>
                  <a:pt x="81392" y="430308"/>
                  <a:pt x="68481" y="409651"/>
                </a:cubicBezTo>
                <a:cubicBezTo>
                  <a:pt x="49465" y="379225"/>
                  <a:pt x="47382" y="386303"/>
                  <a:pt x="31905" y="358445"/>
                </a:cubicBezTo>
                <a:cubicBezTo>
                  <a:pt x="23961" y="344146"/>
                  <a:pt x="17274" y="329184"/>
                  <a:pt x="9959" y="314553"/>
                </a:cubicBezTo>
                <a:cubicBezTo>
                  <a:pt x="-698" y="261269"/>
                  <a:pt x="-5708" y="253381"/>
                  <a:pt x="9959" y="182880"/>
                </a:cubicBezTo>
                <a:cubicBezTo>
                  <a:pt x="13043" y="169000"/>
                  <a:pt x="25000" y="158733"/>
                  <a:pt x="31905" y="146304"/>
                </a:cubicBezTo>
                <a:cubicBezTo>
                  <a:pt x="37201" y="136771"/>
                  <a:pt x="38095" y="123948"/>
                  <a:pt x="46535" y="117043"/>
                </a:cubicBezTo>
                <a:cubicBezTo>
                  <a:pt x="65965" y="101146"/>
                  <a:pt x="90268" y="92369"/>
                  <a:pt x="112372" y="80467"/>
                </a:cubicBezTo>
                <a:cubicBezTo>
                  <a:pt x="132944" y="69390"/>
                  <a:pt x="174693" y="49940"/>
                  <a:pt x="192839" y="43891"/>
                </a:cubicBezTo>
                <a:cubicBezTo>
                  <a:pt x="204634" y="39959"/>
                  <a:pt x="217223" y="39014"/>
                  <a:pt x="229415" y="36576"/>
                </a:cubicBezTo>
                <a:cubicBezTo>
                  <a:pt x="239169" y="31699"/>
                  <a:pt x="248097" y="24590"/>
                  <a:pt x="258676" y="21945"/>
                </a:cubicBezTo>
                <a:cubicBezTo>
                  <a:pt x="277748" y="17177"/>
                  <a:pt x="297674" y="16927"/>
                  <a:pt x="317198" y="14630"/>
                </a:cubicBezTo>
                <a:cubicBezTo>
                  <a:pt x="401598" y="4701"/>
                  <a:pt x="357889" y="12344"/>
                  <a:pt x="419611" y="0"/>
                </a:cubicBezTo>
                <a:cubicBezTo>
                  <a:pt x="534216" y="2438"/>
                  <a:pt x="649086" y="-852"/>
                  <a:pt x="763425" y="7315"/>
                </a:cubicBezTo>
                <a:cubicBezTo>
                  <a:pt x="786499" y="8963"/>
                  <a:pt x="829262" y="29261"/>
                  <a:pt x="829262" y="29261"/>
                </a:cubicBezTo>
                <a:cubicBezTo>
                  <a:pt x="836577" y="36576"/>
                  <a:pt x="842397" y="45784"/>
                  <a:pt x="851207" y="51206"/>
                </a:cubicBezTo>
                <a:cubicBezTo>
                  <a:pt x="874425" y="65494"/>
                  <a:pt x="899975" y="75590"/>
                  <a:pt x="924359" y="87782"/>
                </a:cubicBezTo>
                <a:cubicBezTo>
                  <a:pt x="934113" y="92659"/>
                  <a:pt x="944546" y="96364"/>
                  <a:pt x="953620" y="102413"/>
                </a:cubicBezTo>
                <a:cubicBezTo>
                  <a:pt x="960935" y="107290"/>
                  <a:pt x="968412" y="111933"/>
                  <a:pt x="975566" y="117043"/>
                </a:cubicBezTo>
                <a:cubicBezTo>
                  <a:pt x="985487" y="124129"/>
                  <a:pt x="994488" y="132527"/>
                  <a:pt x="1004827" y="138989"/>
                </a:cubicBezTo>
                <a:cubicBezTo>
                  <a:pt x="1026992" y="152842"/>
                  <a:pt x="1046649" y="157576"/>
                  <a:pt x="1070663" y="168249"/>
                </a:cubicBezTo>
                <a:cubicBezTo>
                  <a:pt x="1119848" y="190109"/>
                  <a:pt x="1079266" y="177716"/>
                  <a:pt x="1129185" y="190195"/>
                </a:cubicBezTo>
                <a:cubicBezTo>
                  <a:pt x="1136500" y="197510"/>
                  <a:pt x="1142358" y="206658"/>
                  <a:pt x="1151131" y="212141"/>
                </a:cubicBezTo>
                <a:cubicBezTo>
                  <a:pt x="1169494" y="223618"/>
                  <a:pt x="1196059" y="228859"/>
                  <a:pt x="1216967" y="234086"/>
                </a:cubicBezTo>
                <a:cubicBezTo>
                  <a:pt x="1238913" y="248716"/>
                  <a:pt x="1259904" y="264891"/>
                  <a:pt x="1282804" y="277977"/>
                </a:cubicBezTo>
                <a:cubicBezTo>
                  <a:pt x="1294205" y="284492"/>
                  <a:pt x="1308245" y="285648"/>
                  <a:pt x="1319380" y="292608"/>
                </a:cubicBezTo>
                <a:cubicBezTo>
                  <a:pt x="1328153" y="298091"/>
                  <a:pt x="1332217" y="309648"/>
                  <a:pt x="1341326" y="314553"/>
                </a:cubicBezTo>
                <a:cubicBezTo>
                  <a:pt x="1346317" y="317241"/>
                  <a:pt x="1430271" y="349785"/>
                  <a:pt x="1451054" y="358445"/>
                </a:cubicBezTo>
                <a:cubicBezTo>
                  <a:pt x="1468196" y="365587"/>
                  <a:pt x="1486137" y="371177"/>
                  <a:pt x="1502260" y="380390"/>
                </a:cubicBezTo>
                <a:cubicBezTo>
                  <a:pt x="1519329" y="390144"/>
                  <a:pt x="1536609" y="399536"/>
                  <a:pt x="1553467" y="409651"/>
                </a:cubicBezTo>
                <a:cubicBezTo>
                  <a:pt x="1561006" y="414174"/>
                  <a:pt x="1568258" y="419171"/>
                  <a:pt x="1575412" y="424281"/>
                </a:cubicBezTo>
                <a:cubicBezTo>
                  <a:pt x="1585333" y="431368"/>
                  <a:pt x="1594087" y="440178"/>
                  <a:pt x="1604673" y="446227"/>
                </a:cubicBezTo>
                <a:cubicBezTo>
                  <a:pt x="1611368" y="450053"/>
                  <a:pt x="1619304" y="451104"/>
                  <a:pt x="1626619" y="453542"/>
                </a:cubicBezTo>
                <a:lnTo>
                  <a:pt x="1670510" y="497433"/>
                </a:lnTo>
                <a:cubicBezTo>
                  <a:pt x="1680264" y="507187"/>
                  <a:pt x="1688883" y="518225"/>
                  <a:pt x="1699771" y="526694"/>
                </a:cubicBezTo>
                <a:cubicBezTo>
                  <a:pt x="1721716" y="543763"/>
                  <a:pt x="1748925" y="555660"/>
                  <a:pt x="1765607" y="577901"/>
                </a:cubicBezTo>
                <a:cubicBezTo>
                  <a:pt x="1829332" y="662864"/>
                  <a:pt x="1741028" y="548003"/>
                  <a:pt x="1816814" y="636422"/>
                </a:cubicBezTo>
                <a:cubicBezTo>
                  <a:pt x="1822536" y="643097"/>
                  <a:pt x="1826334" y="651214"/>
                  <a:pt x="1831444" y="658368"/>
                </a:cubicBezTo>
                <a:cubicBezTo>
                  <a:pt x="1838530" y="668289"/>
                  <a:pt x="1846928" y="677290"/>
                  <a:pt x="1853390" y="687629"/>
                </a:cubicBezTo>
                <a:cubicBezTo>
                  <a:pt x="1883770" y="736237"/>
                  <a:pt x="1852443" y="698557"/>
                  <a:pt x="1882651" y="738835"/>
                </a:cubicBezTo>
                <a:cubicBezTo>
                  <a:pt x="1899332" y="761077"/>
                  <a:pt x="1918435" y="781539"/>
                  <a:pt x="1933857" y="804672"/>
                </a:cubicBezTo>
                <a:cubicBezTo>
                  <a:pt x="1938734" y="811987"/>
                  <a:pt x="1942766" y="819942"/>
                  <a:pt x="1948487" y="826617"/>
                </a:cubicBezTo>
                <a:cubicBezTo>
                  <a:pt x="1957464" y="837090"/>
                  <a:pt x="1969279" y="844990"/>
                  <a:pt x="1977748" y="855878"/>
                </a:cubicBezTo>
                <a:cubicBezTo>
                  <a:pt x="1986477" y="867101"/>
                  <a:pt x="1991601" y="880764"/>
                  <a:pt x="1999694" y="892454"/>
                </a:cubicBezTo>
                <a:cubicBezTo>
                  <a:pt x="2102611" y="1041112"/>
                  <a:pt x="2003933" y="899004"/>
                  <a:pt x="2065531" y="972921"/>
                </a:cubicBezTo>
                <a:cubicBezTo>
                  <a:pt x="2071159" y="979675"/>
                  <a:pt x="2074439" y="988192"/>
                  <a:pt x="2080161" y="994867"/>
                </a:cubicBezTo>
                <a:cubicBezTo>
                  <a:pt x="2089138" y="1005340"/>
                  <a:pt x="2100258" y="1013818"/>
                  <a:pt x="2109422" y="1024128"/>
                </a:cubicBezTo>
                <a:cubicBezTo>
                  <a:pt x="2180869" y="1104506"/>
                  <a:pt x="2103973" y="1025994"/>
                  <a:pt x="2160628" y="1082649"/>
                </a:cubicBezTo>
                <a:cubicBezTo>
                  <a:pt x="2181350" y="1144819"/>
                  <a:pt x="2152449" y="1069018"/>
                  <a:pt x="2182574" y="1119225"/>
                </a:cubicBezTo>
                <a:cubicBezTo>
                  <a:pt x="2214337" y="1172162"/>
                  <a:pt x="2156025" y="1107307"/>
                  <a:pt x="2211835" y="1163117"/>
                </a:cubicBezTo>
                <a:cubicBezTo>
                  <a:pt x="2214273" y="1180186"/>
                  <a:pt x="2214079" y="1197843"/>
                  <a:pt x="2219150" y="1214323"/>
                </a:cubicBezTo>
                <a:cubicBezTo>
                  <a:pt x="2225370" y="1234539"/>
                  <a:pt x="2262445" y="1293600"/>
                  <a:pt x="2270356" y="1309421"/>
                </a:cubicBezTo>
                <a:cubicBezTo>
                  <a:pt x="2280691" y="1330091"/>
                  <a:pt x="2286045" y="1355868"/>
                  <a:pt x="2299617" y="1375257"/>
                </a:cubicBezTo>
                <a:cubicBezTo>
                  <a:pt x="2409092" y="1531650"/>
                  <a:pt x="2264486" y="1302073"/>
                  <a:pt x="2365454" y="1470355"/>
                </a:cubicBezTo>
                <a:cubicBezTo>
                  <a:pt x="2369977" y="1477894"/>
                  <a:pt x="2376703" y="1484185"/>
                  <a:pt x="2380084" y="1492301"/>
                </a:cubicBezTo>
                <a:cubicBezTo>
                  <a:pt x="2388981" y="1513654"/>
                  <a:pt x="2393439" y="1536659"/>
                  <a:pt x="2402030" y="1558137"/>
                </a:cubicBezTo>
                <a:lnTo>
                  <a:pt x="2431291" y="1631289"/>
                </a:lnTo>
                <a:cubicBezTo>
                  <a:pt x="2436168" y="1643481"/>
                  <a:pt x="2441769" y="1655408"/>
                  <a:pt x="2445921" y="1667865"/>
                </a:cubicBezTo>
                <a:cubicBezTo>
                  <a:pt x="2448359" y="1675180"/>
                  <a:pt x="2449544" y="1683042"/>
                  <a:pt x="2453236" y="1689811"/>
                </a:cubicBezTo>
                <a:cubicBezTo>
                  <a:pt x="2464251" y="1710006"/>
                  <a:pt x="2477620" y="1728826"/>
                  <a:pt x="2489812" y="1748333"/>
                </a:cubicBezTo>
                <a:cubicBezTo>
                  <a:pt x="2503772" y="1804171"/>
                  <a:pt x="2487434" y="1750892"/>
                  <a:pt x="2519073" y="1814169"/>
                </a:cubicBezTo>
                <a:cubicBezTo>
                  <a:pt x="2522521" y="1821066"/>
                  <a:pt x="2523256" y="1829069"/>
                  <a:pt x="2526388" y="1836115"/>
                </a:cubicBezTo>
                <a:cubicBezTo>
                  <a:pt x="2533031" y="1851062"/>
                  <a:pt x="2540501" y="1865646"/>
                  <a:pt x="2548334" y="1880006"/>
                </a:cubicBezTo>
                <a:cubicBezTo>
                  <a:pt x="2555142" y="1892488"/>
                  <a:pt x="2563374" y="1904153"/>
                  <a:pt x="2570279" y="1916582"/>
                </a:cubicBezTo>
                <a:cubicBezTo>
                  <a:pt x="2575575" y="1926115"/>
                  <a:pt x="2579500" y="1936375"/>
                  <a:pt x="2584910" y="1945843"/>
                </a:cubicBezTo>
                <a:cubicBezTo>
                  <a:pt x="2589272" y="1953476"/>
                  <a:pt x="2595608" y="1959925"/>
                  <a:pt x="2599540" y="1967789"/>
                </a:cubicBezTo>
                <a:cubicBezTo>
                  <a:pt x="2602988" y="1974686"/>
                  <a:pt x="2603818" y="1982647"/>
                  <a:pt x="2606855" y="1989734"/>
                </a:cubicBezTo>
                <a:cubicBezTo>
                  <a:pt x="2611151" y="1999757"/>
                  <a:pt x="2617190" y="2008972"/>
                  <a:pt x="2621486" y="2018995"/>
                </a:cubicBezTo>
                <a:cubicBezTo>
                  <a:pt x="2624524" y="2026083"/>
                  <a:pt x="2625764" y="2033853"/>
                  <a:pt x="2628801" y="2040941"/>
                </a:cubicBezTo>
                <a:cubicBezTo>
                  <a:pt x="2643431" y="2075078"/>
                  <a:pt x="2649737" y="2072467"/>
                  <a:pt x="2658062" y="2114093"/>
                </a:cubicBezTo>
                <a:cubicBezTo>
                  <a:pt x="2672935" y="2188459"/>
                  <a:pt x="2657696" y="2120127"/>
                  <a:pt x="2672692" y="2172614"/>
                </a:cubicBezTo>
                <a:cubicBezTo>
                  <a:pt x="2675819" y="2183559"/>
                  <a:pt x="2681474" y="2212123"/>
                  <a:pt x="2687323" y="2223821"/>
                </a:cubicBezTo>
                <a:cubicBezTo>
                  <a:pt x="2691255" y="2231684"/>
                  <a:pt x="2697591" y="2238133"/>
                  <a:pt x="2701953" y="2245766"/>
                </a:cubicBezTo>
                <a:cubicBezTo>
                  <a:pt x="2707363" y="2255234"/>
                  <a:pt x="2711706" y="2265273"/>
                  <a:pt x="2716583" y="2275027"/>
                </a:cubicBezTo>
                <a:cubicBezTo>
                  <a:pt x="2719022" y="2287219"/>
                  <a:pt x="2720326" y="2299694"/>
                  <a:pt x="2723899" y="2311603"/>
                </a:cubicBezTo>
                <a:cubicBezTo>
                  <a:pt x="2738472" y="2360179"/>
                  <a:pt x="2733470" y="2334684"/>
                  <a:pt x="2753159" y="2370125"/>
                </a:cubicBezTo>
                <a:cubicBezTo>
                  <a:pt x="2761103" y="2384424"/>
                  <a:pt x="2767161" y="2399717"/>
                  <a:pt x="2775105" y="2414016"/>
                </a:cubicBezTo>
                <a:cubicBezTo>
                  <a:pt x="2779375" y="2421701"/>
                  <a:pt x="2785803" y="2428098"/>
                  <a:pt x="2789735" y="2435961"/>
                </a:cubicBezTo>
                <a:cubicBezTo>
                  <a:pt x="2793184" y="2442858"/>
                  <a:pt x="2797051" y="2457907"/>
                  <a:pt x="2797051" y="2457907"/>
                </a:cubicBezTo>
              </a:path>
            </a:pathLst>
          </a:cu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4 Conector recto"/>
          <p:cNvCxnSpPr/>
          <p:nvPr/>
        </p:nvCxnSpPr>
        <p:spPr>
          <a:xfrm flipH="1" flipV="1">
            <a:off x="5652120" y="2838946"/>
            <a:ext cx="1440160" cy="2232248"/>
          </a:xfrm>
          <a:prstGeom prst="line">
            <a:avLst/>
          </a:prstGeom>
          <a:ln w="508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521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 descr="Z:\Datos\2014\159414\159414 DO\159414 FOTOS\159414 2017-04-01 VISITA TOMÁS\IMG_2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021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 descr="Z:\Datos\2014\159414\159414 DO\159414 FOTOS\159414 2017-04-01 VISITA TOMÁS\IMG_2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9629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250" y="-949200"/>
            <a:ext cx="8953500" cy="8924925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635896" y="4653136"/>
            <a:ext cx="576064" cy="432048"/>
          </a:xfrm>
          <a:prstGeom prst="rect">
            <a:avLst/>
          </a:prstGeom>
          <a:gradFill>
            <a:gsLst>
              <a:gs pos="68000">
                <a:schemeClr val="accent2">
                  <a:lumMod val="75000"/>
                  <a:alpha val="51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5724128" y="2852936"/>
            <a:ext cx="576064" cy="360040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5580112" y="2420888"/>
            <a:ext cx="504056" cy="216024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 rot="-480000">
            <a:off x="251520" y="2812641"/>
            <a:ext cx="4680520" cy="1224136"/>
          </a:xfrm>
          <a:prstGeom prst="rect">
            <a:avLst/>
          </a:prstGeom>
          <a:gradFill>
            <a:gsLst>
              <a:gs pos="17000">
                <a:srgbClr val="F0CE9E">
                  <a:alpha val="35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109537" y="5301208"/>
            <a:ext cx="5760640" cy="1584176"/>
          </a:xfrm>
          <a:prstGeom prst="ellipse">
            <a:avLst/>
          </a:prstGeom>
          <a:gradFill>
            <a:gsLst>
              <a:gs pos="21000">
                <a:srgbClr val="F0CE9E">
                  <a:alpha val="11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254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Datos\2014\159414\159414 PBE\159414 PBE PDF\159414 PBE P 2.4 BARBACOAS Y ASEOS ED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681" y="260648"/>
            <a:ext cx="9186929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844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Z:\Datos\2014\159414\159414 DO\159414 FOTOS\159414 2017-04-01 VISITA TOMÁS\IMG_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0903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Z:\Datos\2014\159414\159414 DO\159414 FOTOS\159414 2017-04-01 VISITA TOMÁS\IMG_2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0278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Z:\Datos\2014\159414\159414 DO\159414 FOTOS\159414 2017-04-01 VISITA TOMÁS\IMG_2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2592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Z:\Datos\2014\159414\159414 DO\159414 FOTOS\159414 2017-04-01 VISITA TOMÁS\IMG_2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992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4005064"/>
            <a:ext cx="6696744" cy="2592288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s-ES" dirty="0" smtClean="0"/>
              <a:t>CONCEJALÍA</a:t>
            </a:r>
            <a:endParaRPr lang="es-ES" dirty="0"/>
          </a:p>
          <a:p>
            <a:pPr marL="0" indent="0" algn="ctr">
              <a:buNone/>
            </a:pPr>
            <a:r>
              <a:rPr lang="es-ES" dirty="0"/>
              <a:t>Medio Ambiente, Agricultura, Parques y Jardines y Sanidad Ambiental</a:t>
            </a:r>
          </a:p>
          <a:p>
            <a:endParaRPr lang="es-ES" dirty="0"/>
          </a:p>
        </p:txBody>
      </p:sp>
      <p:pic>
        <p:nvPicPr>
          <p:cNvPr id="20482" name="Picture 2" descr="Z:\Datos\2014\159414\159414 DO\159414 FOTOS\h_AYTO_VILLENA_escudo_positivo-400x2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1254" y="488752"/>
            <a:ext cx="599106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1632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Z:\Datos\2014\159414\159414 DO\159414 FOTOS\159414 2017-04-01 VISITA TOMÁS\IMG_2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35623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Z:\Datos\2014\159414\159414 DO\159414 FOTOS\159414 2017-04-01 VISITA TOMÁS\IMG_2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9815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4525963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9138" y="-929457"/>
            <a:ext cx="7705725" cy="88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868144" y="5373216"/>
            <a:ext cx="576064" cy="432048"/>
          </a:xfrm>
          <a:prstGeom prst="rect">
            <a:avLst/>
          </a:prstGeom>
          <a:gradFill>
            <a:gsLst>
              <a:gs pos="81000">
                <a:schemeClr val="accent2">
                  <a:lumMod val="75000"/>
                  <a:alpha val="86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7956376" y="3501008"/>
            <a:ext cx="576064" cy="360040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7740352" y="3068960"/>
            <a:ext cx="504056" cy="216024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1691680" y="5805264"/>
            <a:ext cx="5760640" cy="1584176"/>
          </a:xfrm>
          <a:prstGeom prst="ellipse">
            <a:avLst/>
          </a:prstGeom>
          <a:gradFill>
            <a:gsLst>
              <a:gs pos="21000">
                <a:srgbClr val="F0CE9E">
                  <a:alpha val="11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 rot="20940000">
            <a:off x="2330152" y="3706047"/>
            <a:ext cx="4680520" cy="1224136"/>
          </a:xfrm>
          <a:prstGeom prst="rect">
            <a:avLst/>
          </a:prstGeom>
          <a:gradFill>
            <a:gsLst>
              <a:gs pos="17000">
                <a:srgbClr val="F0CE9E">
                  <a:alpha val="35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"/>
          <p:cNvSpPr/>
          <p:nvPr/>
        </p:nvSpPr>
        <p:spPr>
          <a:xfrm rot="20940000">
            <a:off x="1684818" y="4189358"/>
            <a:ext cx="541599" cy="1240079"/>
          </a:xfrm>
          <a:prstGeom prst="rect">
            <a:avLst/>
          </a:prstGeom>
          <a:gradFill>
            <a:gsLst>
              <a:gs pos="0">
                <a:srgbClr val="DDEBCF">
                  <a:alpha val="0"/>
                </a:srgbClr>
              </a:gs>
              <a:gs pos="9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60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G:\2017-03-23 10.05.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4" name="Picture 2" descr="G:\2017-03-23 10.05.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5" descr="Z:\Datos\2014\159414\159414 DO\159414 FOTOS\adjuntos_fichero_258c65bf2ae688f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5611"/>
            <a:ext cx="8568952" cy="581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Z:\Datos\2014\159414\159414 DO\159414 FOTOS\159414 2017-04-01 VISITA TOMÁS\IMG_2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106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Z:\Datos\2014\159414\159414 DO\159414 FOTOS\159414 2017-04-01 VISITA TOMÁS\IMG_2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9908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82791" y="587097"/>
            <a:ext cx="8229600" cy="4525963"/>
          </a:xfrm>
        </p:spPr>
        <p:txBody>
          <a:bodyPr/>
          <a:lstStyle/>
          <a:p>
            <a:endParaRPr lang="es-E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2745" y="-1034974"/>
            <a:ext cx="7000875" cy="879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 rot="20880000">
            <a:off x="3686749" y="3763368"/>
            <a:ext cx="3995327" cy="1170037"/>
          </a:xfrm>
          <a:prstGeom prst="rect">
            <a:avLst/>
          </a:prstGeom>
          <a:gradFill>
            <a:gsLst>
              <a:gs pos="29000">
                <a:srgbClr val="F0CE9E">
                  <a:alpha val="6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7" name="6 Conector recto"/>
          <p:cNvCxnSpPr/>
          <p:nvPr/>
        </p:nvCxnSpPr>
        <p:spPr>
          <a:xfrm>
            <a:off x="2437351" y="3496017"/>
            <a:ext cx="703580" cy="637038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3140931" y="4133055"/>
            <a:ext cx="304532" cy="1202904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H="1">
            <a:off x="3293197" y="5335959"/>
            <a:ext cx="152266" cy="508938"/>
          </a:xfrm>
          <a:prstGeom prst="line">
            <a:avLst/>
          </a:pr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71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Z:\Datos\2014\159414\159414 DO\159414 FOTOS\159414 2017-04-01 VISITA TOMÁS\IMG_2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6744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2638375"/>
            <a:ext cx="92202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928377"/>
            <a:ext cx="5727476" cy="406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76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50106"/>
            <a:ext cx="8229600" cy="4525963"/>
          </a:xfrm>
        </p:spPr>
        <p:txBody>
          <a:bodyPr/>
          <a:lstStyle/>
          <a:p>
            <a:endParaRPr lang="es-E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6763" y="-950094"/>
            <a:ext cx="7610475" cy="885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Elipse"/>
          <p:cNvSpPr/>
          <p:nvPr/>
        </p:nvSpPr>
        <p:spPr>
          <a:xfrm>
            <a:off x="859632" y="1016732"/>
            <a:ext cx="648072" cy="648072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1331640" y="1124744"/>
            <a:ext cx="1728192" cy="720080"/>
          </a:xfrm>
          <a:prstGeom prst="ellipse">
            <a:avLst/>
          </a:prstGeom>
          <a:gradFill>
            <a:gsLst>
              <a:gs pos="29000">
                <a:srgbClr val="F0CE9E">
                  <a:alpha val="4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7090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882825"/>
            <a:ext cx="8229600" cy="4525963"/>
          </a:xfrm>
        </p:spPr>
        <p:txBody>
          <a:bodyPr/>
          <a:lstStyle/>
          <a:p>
            <a:endParaRPr lang="es-E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4209" y="-717376"/>
            <a:ext cx="7372350" cy="8896350"/>
          </a:xfrm>
          <a:prstGeom prst="rect">
            <a:avLst/>
          </a:prstGeom>
          <a:gradFill>
            <a:gsLst>
              <a:gs pos="8000">
                <a:schemeClr val="bg2">
                  <a:lumMod val="50000"/>
                  <a:alpha val="81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Elipse"/>
          <p:cNvSpPr/>
          <p:nvPr/>
        </p:nvSpPr>
        <p:spPr>
          <a:xfrm>
            <a:off x="8244408" y="619619"/>
            <a:ext cx="648072" cy="648072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6743978" y="1340768"/>
            <a:ext cx="648072" cy="648072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5663858" y="2636912"/>
            <a:ext cx="648072" cy="648072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6732240" y="71686"/>
            <a:ext cx="648072" cy="648072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4576166" y="4077072"/>
            <a:ext cx="648072" cy="648072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5417790" y="3607693"/>
            <a:ext cx="648072" cy="648072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4439722" y="3068960"/>
            <a:ext cx="720080" cy="360040"/>
          </a:xfrm>
          <a:prstGeom prst="rect">
            <a:avLst/>
          </a:prstGeom>
          <a:gradFill>
            <a:gsLst>
              <a:gs pos="29000">
                <a:schemeClr val="bg2">
                  <a:lumMod val="50000"/>
                  <a:alpha val="9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4283968" y="3707507"/>
            <a:ext cx="1039898" cy="297557"/>
          </a:xfrm>
          <a:prstGeom prst="rect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orma libre"/>
          <p:cNvSpPr/>
          <p:nvPr/>
        </p:nvSpPr>
        <p:spPr>
          <a:xfrm>
            <a:off x="2218814" y="3879398"/>
            <a:ext cx="1186107" cy="1784802"/>
          </a:xfrm>
          <a:custGeom>
            <a:avLst/>
            <a:gdLst>
              <a:gd name="connsiteX0" fmla="*/ 1051436 w 1186107"/>
              <a:gd name="connsiteY0" fmla="*/ 452 h 1784802"/>
              <a:gd name="connsiteX1" fmla="*/ 1070486 w 1186107"/>
              <a:gd name="connsiteY1" fmla="*/ 32202 h 1784802"/>
              <a:gd name="connsiteX2" fmla="*/ 1089536 w 1186107"/>
              <a:gd name="connsiteY2" fmla="*/ 95702 h 1784802"/>
              <a:gd name="connsiteX3" fmla="*/ 1095886 w 1186107"/>
              <a:gd name="connsiteY3" fmla="*/ 133802 h 1784802"/>
              <a:gd name="connsiteX4" fmla="*/ 1108586 w 1186107"/>
              <a:gd name="connsiteY4" fmla="*/ 190952 h 1784802"/>
              <a:gd name="connsiteX5" fmla="*/ 1114936 w 1186107"/>
              <a:gd name="connsiteY5" fmla="*/ 267152 h 1784802"/>
              <a:gd name="connsiteX6" fmla="*/ 1127636 w 1186107"/>
              <a:gd name="connsiteY6" fmla="*/ 324302 h 1784802"/>
              <a:gd name="connsiteX7" fmla="*/ 1133986 w 1186107"/>
              <a:gd name="connsiteY7" fmla="*/ 381452 h 1784802"/>
              <a:gd name="connsiteX8" fmla="*/ 1140336 w 1186107"/>
              <a:gd name="connsiteY8" fmla="*/ 413202 h 1784802"/>
              <a:gd name="connsiteX9" fmla="*/ 1146686 w 1186107"/>
              <a:gd name="connsiteY9" fmla="*/ 451302 h 1784802"/>
              <a:gd name="connsiteX10" fmla="*/ 1159386 w 1186107"/>
              <a:gd name="connsiteY10" fmla="*/ 648152 h 1784802"/>
              <a:gd name="connsiteX11" fmla="*/ 1172086 w 1186107"/>
              <a:gd name="connsiteY11" fmla="*/ 730702 h 1784802"/>
              <a:gd name="connsiteX12" fmla="*/ 1178436 w 1186107"/>
              <a:gd name="connsiteY12" fmla="*/ 864052 h 1784802"/>
              <a:gd name="connsiteX13" fmla="*/ 1159386 w 1186107"/>
              <a:gd name="connsiteY13" fmla="*/ 1041852 h 1784802"/>
              <a:gd name="connsiteX14" fmla="*/ 1140336 w 1186107"/>
              <a:gd name="connsiteY14" fmla="*/ 1060902 h 1784802"/>
              <a:gd name="connsiteX15" fmla="*/ 1133986 w 1186107"/>
              <a:gd name="connsiteY15" fmla="*/ 1079952 h 1784802"/>
              <a:gd name="connsiteX16" fmla="*/ 1102236 w 1186107"/>
              <a:gd name="connsiteY16" fmla="*/ 1124402 h 1784802"/>
              <a:gd name="connsiteX17" fmla="*/ 1089536 w 1186107"/>
              <a:gd name="connsiteY17" fmla="*/ 1143452 h 1784802"/>
              <a:gd name="connsiteX18" fmla="*/ 1064136 w 1186107"/>
              <a:gd name="connsiteY18" fmla="*/ 1187902 h 1784802"/>
              <a:gd name="connsiteX19" fmla="*/ 994286 w 1186107"/>
              <a:gd name="connsiteY19" fmla="*/ 1245052 h 1784802"/>
              <a:gd name="connsiteX20" fmla="*/ 937136 w 1186107"/>
              <a:gd name="connsiteY20" fmla="*/ 1289502 h 1784802"/>
              <a:gd name="connsiteX21" fmla="*/ 899036 w 1186107"/>
              <a:gd name="connsiteY21" fmla="*/ 1314902 h 1784802"/>
              <a:gd name="connsiteX22" fmla="*/ 860936 w 1186107"/>
              <a:gd name="connsiteY22" fmla="*/ 1353002 h 1784802"/>
              <a:gd name="connsiteX23" fmla="*/ 835536 w 1186107"/>
              <a:gd name="connsiteY23" fmla="*/ 1359352 h 1784802"/>
              <a:gd name="connsiteX24" fmla="*/ 784736 w 1186107"/>
              <a:gd name="connsiteY24" fmla="*/ 1391102 h 1784802"/>
              <a:gd name="connsiteX25" fmla="*/ 765686 w 1186107"/>
              <a:gd name="connsiteY25" fmla="*/ 1410152 h 1784802"/>
              <a:gd name="connsiteX26" fmla="*/ 746636 w 1186107"/>
              <a:gd name="connsiteY26" fmla="*/ 1492702 h 1784802"/>
              <a:gd name="connsiteX27" fmla="*/ 727586 w 1186107"/>
              <a:gd name="connsiteY27" fmla="*/ 1549852 h 1784802"/>
              <a:gd name="connsiteX28" fmla="*/ 708536 w 1186107"/>
              <a:gd name="connsiteY28" fmla="*/ 1581602 h 1784802"/>
              <a:gd name="connsiteX29" fmla="*/ 683136 w 1186107"/>
              <a:gd name="connsiteY29" fmla="*/ 1645102 h 1784802"/>
              <a:gd name="connsiteX30" fmla="*/ 651386 w 1186107"/>
              <a:gd name="connsiteY30" fmla="*/ 1664152 h 1784802"/>
              <a:gd name="connsiteX31" fmla="*/ 632336 w 1186107"/>
              <a:gd name="connsiteY31" fmla="*/ 1683202 h 1784802"/>
              <a:gd name="connsiteX32" fmla="*/ 600586 w 1186107"/>
              <a:gd name="connsiteY32" fmla="*/ 1702252 h 1784802"/>
              <a:gd name="connsiteX33" fmla="*/ 568836 w 1186107"/>
              <a:gd name="connsiteY33" fmla="*/ 1727652 h 1784802"/>
              <a:gd name="connsiteX34" fmla="*/ 524386 w 1186107"/>
              <a:gd name="connsiteY34" fmla="*/ 1753052 h 1784802"/>
              <a:gd name="connsiteX35" fmla="*/ 492636 w 1186107"/>
              <a:gd name="connsiteY35" fmla="*/ 1759402 h 1784802"/>
              <a:gd name="connsiteX36" fmla="*/ 467236 w 1186107"/>
              <a:gd name="connsiteY36" fmla="*/ 1772102 h 1784802"/>
              <a:gd name="connsiteX37" fmla="*/ 352936 w 1186107"/>
              <a:gd name="connsiteY37" fmla="*/ 1784802 h 1784802"/>
              <a:gd name="connsiteX38" fmla="*/ 3686 w 1186107"/>
              <a:gd name="connsiteY38" fmla="*/ 1753052 h 1784802"/>
              <a:gd name="connsiteX39" fmla="*/ 16386 w 1186107"/>
              <a:gd name="connsiteY39" fmla="*/ 1721302 h 1784802"/>
              <a:gd name="connsiteX40" fmla="*/ 35436 w 1186107"/>
              <a:gd name="connsiteY40" fmla="*/ 1708602 h 1784802"/>
              <a:gd name="connsiteX41" fmla="*/ 130686 w 1186107"/>
              <a:gd name="connsiteY41" fmla="*/ 1695902 h 1784802"/>
              <a:gd name="connsiteX42" fmla="*/ 149736 w 1186107"/>
              <a:gd name="connsiteY42" fmla="*/ 1689552 h 1784802"/>
              <a:gd name="connsiteX43" fmla="*/ 397386 w 1186107"/>
              <a:gd name="connsiteY43" fmla="*/ 1676852 h 1784802"/>
              <a:gd name="connsiteX44" fmla="*/ 435486 w 1186107"/>
              <a:gd name="connsiteY44" fmla="*/ 1664152 h 1784802"/>
              <a:gd name="connsiteX45" fmla="*/ 454536 w 1186107"/>
              <a:gd name="connsiteY45" fmla="*/ 1657802 h 1784802"/>
              <a:gd name="connsiteX46" fmla="*/ 479936 w 1186107"/>
              <a:gd name="connsiteY46" fmla="*/ 1645102 h 1784802"/>
              <a:gd name="connsiteX47" fmla="*/ 549786 w 1186107"/>
              <a:gd name="connsiteY47" fmla="*/ 1600652 h 1784802"/>
              <a:gd name="connsiteX48" fmla="*/ 594236 w 1186107"/>
              <a:gd name="connsiteY48" fmla="*/ 1562552 h 1784802"/>
              <a:gd name="connsiteX49" fmla="*/ 619636 w 1186107"/>
              <a:gd name="connsiteY49" fmla="*/ 1486352 h 1784802"/>
              <a:gd name="connsiteX50" fmla="*/ 632336 w 1186107"/>
              <a:gd name="connsiteY50" fmla="*/ 1448252 h 1784802"/>
              <a:gd name="connsiteX51" fmla="*/ 645036 w 1186107"/>
              <a:gd name="connsiteY51" fmla="*/ 1403802 h 1784802"/>
              <a:gd name="connsiteX52" fmla="*/ 657736 w 1186107"/>
              <a:gd name="connsiteY52" fmla="*/ 1384752 h 1784802"/>
              <a:gd name="connsiteX53" fmla="*/ 670436 w 1186107"/>
              <a:gd name="connsiteY53" fmla="*/ 1327602 h 1784802"/>
              <a:gd name="connsiteX54" fmla="*/ 708536 w 1186107"/>
              <a:gd name="connsiteY54" fmla="*/ 1308552 h 1784802"/>
              <a:gd name="connsiteX55" fmla="*/ 746636 w 1186107"/>
              <a:gd name="connsiteY55" fmla="*/ 1276802 h 1784802"/>
              <a:gd name="connsiteX56" fmla="*/ 784736 w 1186107"/>
              <a:gd name="connsiteY56" fmla="*/ 1251402 h 1784802"/>
              <a:gd name="connsiteX57" fmla="*/ 810136 w 1186107"/>
              <a:gd name="connsiteY57" fmla="*/ 1213302 h 1784802"/>
              <a:gd name="connsiteX58" fmla="*/ 829186 w 1186107"/>
              <a:gd name="connsiteY58" fmla="*/ 1200602 h 1784802"/>
              <a:gd name="connsiteX59" fmla="*/ 854586 w 1186107"/>
              <a:gd name="connsiteY59" fmla="*/ 1194252 h 1784802"/>
              <a:gd name="connsiteX60" fmla="*/ 879986 w 1186107"/>
              <a:gd name="connsiteY60" fmla="*/ 1181552 h 1784802"/>
              <a:gd name="connsiteX61" fmla="*/ 892686 w 1186107"/>
              <a:gd name="connsiteY61" fmla="*/ 1162502 h 1784802"/>
              <a:gd name="connsiteX62" fmla="*/ 930786 w 1186107"/>
              <a:gd name="connsiteY62" fmla="*/ 1143452 h 1784802"/>
              <a:gd name="connsiteX63" fmla="*/ 968886 w 1186107"/>
              <a:gd name="connsiteY63" fmla="*/ 1118052 h 1784802"/>
              <a:gd name="connsiteX64" fmla="*/ 1006986 w 1186107"/>
              <a:gd name="connsiteY64" fmla="*/ 1079952 h 1784802"/>
              <a:gd name="connsiteX65" fmla="*/ 1051436 w 1186107"/>
              <a:gd name="connsiteY65" fmla="*/ 1022802 h 1784802"/>
              <a:gd name="connsiteX66" fmla="*/ 1051436 w 1186107"/>
              <a:gd name="connsiteY66" fmla="*/ 1022802 h 1784802"/>
              <a:gd name="connsiteX67" fmla="*/ 1064136 w 1186107"/>
              <a:gd name="connsiteY67" fmla="*/ 997402 h 1784802"/>
              <a:gd name="connsiteX68" fmla="*/ 1070486 w 1186107"/>
              <a:gd name="connsiteY68" fmla="*/ 933902 h 1784802"/>
              <a:gd name="connsiteX69" fmla="*/ 1083186 w 1186107"/>
              <a:gd name="connsiteY69" fmla="*/ 825952 h 1784802"/>
              <a:gd name="connsiteX70" fmla="*/ 1076836 w 1186107"/>
              <a:gd name="connsiteY70" fmla="*/ 762452 h 1784802"/>
              <a:gd name="connsiteX71" fmla="*/ 1064136 w 1186107"/>
              <a:gd name="connsiteY71" fmla="*/ 692602 h 1784802"/>
              <a:gd name="connsiteX72" fmla="*/ 1057786 w 1186107"/>
              <a:gd name="connsiteY72" fmla="*/ 673552 h 1784802"/>
              <a:gd name="connsiteX73" fmla="*/ 1051436 w 1186107"/>
              <a:gd name="connsiteY73" fmla="*/ 635452 h 1784802"/>
              <a:gd name="connsiteX74" fmla="*/ 1038736 w 1186107"/>
              <a:gd name="connsiteY74" fmla="*/ 571952 h 1784802"/>
              <a:gd name="connsiteX75" fmla="*/ 1064136 w 1186107"/>
              <a:gd name="connsiteY75" fmla="*/ 502102 h 1784802"/>
              <a:gd name="connsiteX76" fmla="*/ 1083186 w 1186107"/>
              <a:gd name="connsiteY76" fmla="*/ 495752 h 1784802"/>
              <a:gd name="connsiteX77" fmla="*/ 1076836 w 1186107"/>
              <a:gd name="connsiteY77" fmla="*/ 470352 h 1784802"/>
              <a:gd name="connsiteX78" fmla="*/ 1045086 w 1186107"/>
              <a:gd name="connsiteY78" fmla="*/ 502102 h 1784802"/>
              <a:gd name="connsiteX79" fmla="*/ 1038736 w 1186107"/>
              <a:gd name="connsiteY79" fmla="*/ 483052 h 1784802"/>
              <a:gd name="connsiteX80" fmla="*/ 1019686 w 1186107"/>
              <a:gd name="connsiteY80" fmla="*/ 464002 h 1784802"/>
              <a:gd name="connsiteX81" fmla="*/ 1013336 w 1186107"/>
              <a:gd name="connsiteY81" fmla="*/ 419552 h 1784802"/>
              <a:gd name="connsiteX82" fmla="*/ 994286 w 1186107"/>
              <a:gd name="connsiteY82" fmla="*/ 381452 h 1784802"/>
              <a:gd name="connsiteX83" fmla="*/ 994286 w 1186107"/>
              <a:gd name="connsiteY83" fmla="*/ 19502 h 1784802"/>
              <a:gd name="connsiteX84" fmla="*/ 1019686 w 1186107"/>
              <a:gd name="connsiteY84" fmla="*/ 13152 h 1784802"/>
              <a:gd name="connsiteX85" fmla="*/ 1051436 w 1186107"/>
              <a:gd name="connsiteY85" fmla="*/ 452 h 17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186107" h="1784802">
                <a:moveTo>
                  <a:pt x="1051436" y="452"/>
                </a:moveTo>
                <a:cubicBezTo>
                  <a:pt x="1059903" y="3627"/>
                  <a:pt x="1065379" y="20966"/>
                  <a:pt x="1070486" y="32202"/>
                </a:cubicBezTo>
                <a:cubicBezTo>
                  <a:pt x="1076271" y="44930"/>
                  <a:pt x="1086246" y="79253"/>
                  <a:pt x="1089536" y="95702"/>
                </a:cubicBezTo>
                <a:cubicBezTo>
                  <a:pt x="1092061" y="108327"/>
                  <a:pt x="1093583" y="121134"/>
                  <a:pt x="1095886" y="133802"/>
                </a:cubicBezTo>
                <a:cubicBezTo>
                  <a:pt x="1101260" y="163361"/>
                  <a:pt x="1101791" y="163773"/>
                  <a:pt x="1108586" y="190952"/>
                </a:cubicBezTo>
                <a:cubicBezTo>
                  <a:pt x="1110703" y="216352"/>
                  <a:pt x="1111958" y="241839"/>
                  <a:pt x="1114936" y="267152"/>
                </a:cubicBezTo>
                <a:cubicBezTo>
                  <a:pt x="1116727" y="282379"/>
                  <a:pt x="1123738" y="308712"/>
                  <a:pt x="1127636" y="324302"/>
                </a:cubicBezTo>
                <a:cubicBezTo>
                  <a:pt x="1129753" y="343352"/>
                  <a:pt x="1131275" y="362477"/>
                  <a:pt x="1133986" y="381452"/>
                </a:cubicBezTo>
                <a:cubicBezTo>
                  <a:pt x="1135512" y="392136"/>
                  <a:pt x="1138405" y="402583"/>
                  <a:pt x="1140336" y="413202"/>
                </a:cubicBezTo>
                <a:cubicBezTo>
                  <a:pt x="1142639" y="425870"/>
                  <a:pt x="1144569" y="438602"/>
                  <a:pt x="1146686" y="451302"/>
                </a:cubicBezTo>
                <a:cubicBezTo>
                  <a:pt x="1156305" y="672544"/>
                  <a:pt x="1146107" y="528637"/>
                  <a:pt x="1159386" y="648152"/>
                </a:cubicBezTo>
                <a:cubicBezTo>
                  <a:pt x="1167571" y="721820"/>
                  <a:pt x="1158641" y="690368"/>
                  <a:pt x="1172086" y="730702"/>
                </a:cubicBezTo>
                <a:cubicBezTo>
                  <a:pt x="1174203" y="775152"/>
                  <a:pt x="1175476" y="819650"/>
                  <a:pt x="1178436" y="864052"/>
                </a:cubicBezTo>
                <a:cubicBezTo>
                  <a:pt x="1184511" y="955179"/>
                  <a:pt x="1199056" y="917176"/>
                  <a:pt x="1159386" y="1041852"/>
                </a:cubicBezTo>
                <a:cubicBezTo>
                  <a:pt x="1156663" y="1050410"/>
                  <a:pt x="1146686" y="1054552"/>
                  <a:pt x="1140336" y="1060902"/>
                </a:cubicBezTo>
                <a:cubicBezTo>
                  <a:pt x="1138219" y="1067252"/>
                  <a:pt x="1136979" y="1073965"/>
                  <a:pt x="1133986" y="1079952"/>
                </a:cubicBezTo>
                <a:cubicBezTo>
                  <a:pt x="1128998" y="1089929"/>
                  <a:pt x="1107030" y="1117691"/>
                  <a:pt x="1102236" y="1124402"/>
                </a:cubicBezTo>
                <a:cubicBezTo>
                  <a:pt x="1097800" y="1130612"/>
                  <a:pt x="1093322" y="1136826"/>
                  <a:pt x="1089536" y="1143452"/>
                </a:cubicBezTo>
                <a:cubicBezTo>
                  <a:pt x="1078244" y="1163214"/>
                  <a:pt x="1078200" y="1171025"/>
                  <a:pt x="1064136" y="1187902"/>
                </a:cubicBezTo>
                <a:cubicBezTo>
                  <a:pt x="1033385" y="1224803"/>
                  <a:pt x="1044571" y="1194767"/>
                  <a:pt x="994286" y="1245052"/>
                </a:cubicBezTo>
                <a:cubicBezTo>
                  <a:pt x="903035" y="1336303"/>
                  <a:pt x="991269" y="1259428"/>
                  <a:pt x="937136" y="1289502"/>
                </a:cubicBezTo>
                <a:cubicBezTo>
                  <a:pt x="923793" y="1296915"/>
                  <a:pt x="909829" y="1304109"/>
                  <a:pt x="899036" y="1314902"/>
                </a:cubicBezTo>
                <a:cubicBezTo>
                  <a:pt x="886336" y="1327602"/>
                  <a:pt x="878360" y="1348646"/>
                  <a:pt x="860936" y="1353002"/>
                </a:cubicBezTo>
                <a:cubicBezTo>
                  <a:pt x="852469" y="1355119"/>
                  <a:pt x="843708" y="1356288"/>
                  <a:pt x="835536" y="1359352"/>
                </a:cubicBezTo>
                <a:cubicBezTo>
                  <a:pt x="816263" y="1366579"/>
                  <a:pt x="800275" y="1377783"/>
                  <a:pt x="784736" y="1391102"/>
                </a:cubicBezTo>
                <a:cubicBezTo>
                  <a:pt x="777918" y="1396946"/>
                  <a:pt x="772036" y="1403802"/>
                  <a:pt x="765686" y="1410152"/>
                </a:cubicBezTo>
                <a:cubicBezTo>
                  <a:pt x="758256" y="1454731"/>
                  <a:pt x="761133" y="1446310"/>
                  <a:pt x="746636" y="1492702"/>
                </a:cubicBezTo>
                <a:cubicBezTo>
                  <a:pt x="740646" y="1511868"/>
                  <a:pt x="737917" y="1532633"/>
                  <a:pt x="727586" y="1549852"/>
                </a:cubicBezTo>
                <a:cubicBezTo>
                  <a:pt x="721236" y="1560435"/>
                  <a:pt x="713643" y="1570366"/>
                  <a:pt x="708536" y="1581602"/>
                </a:cubicBezTo>
                <a:cubicBezTo>
                  <a:pt x="704403" y="1590695"/>
                  <a:pt x="693648" y="1634590"/>
                  <a:pt x="683136" y="1645102"/>
                </a:cubicBezTo>
                <a:cubicBezTo>
                  <a:pt x="674409" y="1653829"/>
                  <a:pt x="661260" y="1656747"/>
                  <a:pt x="651386" y="1664152"/>
                </a:cubicBezTo>
                <a:cubicBezTo>
                  <a:pt x="644202" y="1669540"/>
                  <a:pt x="639520" y="1677814"/>
                  <a:pt x="632336" y="1683202"/>
                </a:cubicBezTo>
                <a:cubicBezTo>
                  <a:pt x="622462" y="1690607"/>
                  <a:pt x="610697" y="1695174"/>
                  <a:pt x="600586" y="1702252"/>
                </a:cubicBezTo>
                <a:cubicBezTo>
                  <a:pt x="589483" y="1710024"/>
                  <a:pt x="579679" y="1719520"/>
                  <a:pt x="568836" y="1727652"/>
                </a:cubicBezTo>
                <a:cubicBezTo>
                  <a:pt x="557688" y="1736013"/>
                  <a:pt x="537042" y="1748833"/>
                  <a:pt x="524386" y="1753052"/>
                </a:cubicBezTo>
                <a:cubicBezTo>
                  <a:pt x="514147" y="1756465"/>
                  <a:pt x="503219" y="1757285"/>
                  <a:pt x="492636" y="1759402"/>
                </a:cubicBezTo>
                <a:cubicBezTo>
                  <a:pt x="484169" y="1763635"/>
                  <a:pt x="475937" y="1768373"/>
                  <a:pt x="467236" y="1772102"/>
                </a:cubicBezTo>
                <a:cubicBezTo>
                  <a:pt x="430956" y="1787651"/>
                  <a:pt x="393267" y="1782113"/>
                  <a:pt x="352936" y="1784802"/>
                </a:cubicBezTo>
                <a:cubicBezTo>
                  <a:pt x="236519" y="1774219"/>
                  <a:pt x="118556" y="1774726"/>
                  <a:pt x="3686" y="1753052"/>
                </a:cubicBezTo>
                <a:cubicBezTo>
                  <a:pt x="-7515" y="1750939"/>
                  <a:pt x="9761" y="1730577"/>
                  <a:pt x="16386" y="1721302"/>
                </a:cubicBezTo>
                <a:cubicBezTo>
                  <a:pt x="20822" y="1715092"/>
                  <a:pt x="28196" y="1711015"/>
                  <a:pt x="35436" y="1708602"/>
                </a:cubicBezTo>
                <a:cubicBezTo>
                  <a:pt x="49688" y="1703851"/>
                  <a:pt x="124389" y="1696602"/>
                  <a:pt x="130686" y="1695902"/>
                </a:cubicBezTo>
                <a:cubicBezTo>
                  <a:pt x="137036" y="1693785"/>
                  <a:pt x="143300" y="1691391"/>
                  <a:pt x="149736" y="1689552"/>
                </a:cubicBezTo>
                <a:cubicBezTo>
                  <a:pt x="233523" y="1665613"/>
                  <a:pt x="281176" y="1680172"/>
                  <a:pt x="397386" y="1676852"/>
                </a:cubicBezTo>
                <a:lnTo>
                  <a:pt x="435486" y="1664152"/>
                </a:lnTo>
                <a:cubicBezTo>
                  <a:pt x="441836" y="1662035"/>
                  <a:pt x="448549" y="1660795"/>
                  <a:pt x="454536" y="1657802"/>
                </a:cubicBezTo>
                <a:cubicBezTo>
                  <a:pt x="463003" y="1653569"/>
                  <a:pt x="471661" y="1649699"/>
                  <a:pt x="479936" y="1645102"/>
                </a:cubicBezTo>
                <a:cubicBezTo>
                  <a:pt x="506839" y="1630156"/>
                  <a:pt x="523597" y="1618111"/>
                  <a:pt x="549786" y="1600652"/>
                </a:cubicBezTo>
                <a:cubicBezTo>
                  <a:pt x="568984" y="1587853"/>
                  <a:pt x="578838" y="1583083"/>
                  <a:pt x="594236" y="1562552"/>
                </a:cubicBezTo>
                <a:cubicBezTo>
                  <a:pt x="611419" y="1539641"/>
                  <a:pt x="610767" y="1512959"/>
                  <a:pt x="619636" y="1486352"/>
                </a:cubicBezTo>
                <a:cubicBezTo>
                  <a:pt x="623869" y="1473652"/>
                  <a:pt x="629089" y="1461239"/>
                  <a:pt x="632336" y="1448252"/>
                </a:cubicBezTo>
                <a:cubicBezTo>
                  <a:pt x="634371" y="1440114"/>
                  <a:pt x="640481" y="1412912"/>
                  <a:pt x="645036" y="1403802"/>
                </a:cubicBezTo>
                <a:cubicBezTo>
                  <a:pt x="648449" y="1396976"/>
                  <a:pt x="653503" y="1391102"/>
                  <a:pt x="657736" y="1384752"/>
                </a:cubicBezTo>
                <a:cubicBezTo>
                  <a:pt x="657801" y="1384362"/>
                  <a:pt x="663854" y="1335829"/>
                  <a:pt x="670436" y="1327602"/>
                </a:cubicBezTo>
                <a:cubicBezTo>
                  <a:pt x="679388" y="1316411"/>
                  <a:pt x="695987" y="1312735"/>
                  <a:pt x="708536" y="1308552"/>
                </a:cubicBezTo>
                <a:cubicBezTo>
                  <a:pt x="721236" y="1297969"/>
                  <a:pt x="732881" y="1285972"/>
                  <a:pt x="746636" y="1276802"/>
                </a:cubicBezTo>
                <a:cubicBezTo>
                  <a:pt x="780869" y="1253980"/>
                  <a:pt x="752013" y="1293474"/>
                  <a:pt x="784736" y="1251402"/>
                </a:cubicBezTo>
                <a:cubicBezTo>
                  <a:pt x="794107" y="1239354"/>
                  <a:pt x="797436" y="1221769"/>
                  <a:pt x="810136" y="1213302"/>
                </a:cubicBezTo>
                <a:cubicBezTo>
                  <a:pt x="816486" y="1209069"/>
                  <a:pt x="822171" y="1203608"/>
                  <a:pt x="829186" y="1200602"/>
                </a:cubicBezTo>
                <a:cubicBezTo>
                  <a:pt x="837208" y="1197164"/>
                  <a:pt x="846414" y="1197316"/>
                  <a:pt x="854586" y="1194252"/>
                </a:cubicBezTo>
                <a:cubicBezTo>
                  <a:pt x="863449" y="1190928"/>
                  <a:pt x="871519" y="1185785"/>
                  <a:pt x="879986" y="1181552"/>
                </a:cubicBezTo>
                <a:cubicBezTo>
                  <a:pt x="884219" y="1175202"/>
                  <a:pt x="887290" y="1167898"/>
                  <a:pt x="892686" y="1162502"/>
                </a:cubicBezTo>
                <a:cubicBezTo>
                  <a:pt x="913829" y="1141359"/>
                  <a:pt x="907545" y="1156364"/>
                  <a:pt x="930786" y="1143452"/>
                </a:cubicBezTo>
                <a:cubicBezTo>
                  <a:pt x="944129" y="1136039"/>
                  <a:pt x="958093" y="1128845"/>
                  <a:pt x="968886" y="1118052"/>
                </a:cubicBezTo>
                <a:lnTo>
                  <a:pt x="1006986" y="1079952"/>
                </a:lnTo>
                <a:cubicBezTo>
                  <a:pt x="1019016" y="1043863"/>
                  <a:pt x="1008603" y="1065635"/>
                  <a:pt x="1051436" y="1022802"/>
                </a:cubicBezTo>
                <a:lnTo>
                  <a:pt x="1051436" y="1022802"/>
                </a:lnTo>
                <a:lnTo>
                  <a:pt x="1064136" y="997402"/>
                </a:lnTo>
                <a:cubicBezTo>
                  <a:pt x="1066253" y="976235"/>
                  <a:pt x="1068137" y="955044"/>
                  <a:pt x="1070486" y="933902"/>
                </a:cubicBezTo>
                <a:cubicBezTo>
                  <a:pt x="1074487" y="897892"/>
                  <a:pt x="1081845" y="862159"/>
                  <a:pt x="1083186" y="825952"/>
                </a:cubicBezTo>
                <a:cubicBezTo>
                  <a:pt x="1083973" y="804694"/>
                  <a:pt x="1079474" y="783560"/>
                  <a:pt x="1076836" y="762452"/>
                </a:cubicBezTo>
                <a:cubicBezTo>
                  <a:pt x="1075421" y="751129"/>
                  <a:pt x="1067387" y="705606"/>
                  <a:pt x="1064136" y="692602"/>
                </a:cubicBezTo>
                <a:cubicBezTo>
                  <a:pt x="1062513" y="686108"/>
                  <a:pt x="1059238" y="680086"/>
                  <a:pt x="1057786" y="673552"/>
                </a:cubicBezTo>
                <a:cubicBezTo>
                  <a:pt x="1054993" y="660983"/>
                  <a:pt x="1053961" y="648077"/>
                  <a:pt x="1051436" y="635452"/>
                </a:cubicBezTo>
                <a:cubicBezTo>
                  <a:pt x="1032491" y="540725"/>
                  <a:pt x="1060496" y="702510"/>
                  <a:pt x="1038736" y="571952"/>
                </a:cubicBezTo>
                <a:cubicBezTo>
                  <a:pt x="1044205" y="522728"/>
                  <a:pt x="1029824" y="519258"/>
                  <a:pt x="1064136" y="502102"/>
                </a:cubicBezTo>
                <a:cubicBezTo>
                  <a:pt x="1070123" y="499109"/>
                  <a:pt x="1076836" y="497869"/>
                  <a:pt x="1083186" y="495752"/>
                </a:cubicBezTo>
                <a:cubicBezTo>
                  <a:pt x="1081069" y="487285"/>
                  <a:pt x="1084320" y="474842"/>
                  <a:pt x="1076836" y="470352"/>
                </a:cubicBezTo>
                <a:cubicBezTo>
                  <a:pt x="1049227" y="453787"/>
                  <a:pt x="1047295" y="493267"/>
                  <a:pt x="1045086" y="502102"/>
                </a:cubicBezTo>
                <a:cubicBezTo>
                  <a:pt x="1042969" y="495752"/>
                  <a:pt x="1042449" y="488621"/>
                  <a:pt x="1038736" y="483052"/>
                </a:cubicBezTo>
                <a:cubicBezTo>
                  <a:pt x="1033755" y="475580"/>
                  <a:pt x="1023021" y="472340"/>
                  <a:pt x="1019686" y="464002"/>
                </a:cubicBezTo>
                <a:cubicBezTo>
                  <a:pt x="1014127" y="450105"/>
                  <a:pt x="1016271" y="434228"/>
                  <a:pt x="1013336" y="419552"/>
                </a:cubicBezTo>
                <a:cubicBezTo>
                  <a:pt x="1009580" y="400773"/>
                  <a:pt x="1004989" y="397507"/>
                  <a:pt x="994286" y="381452"/>
                </a:cubicBezTo>
                <a:cubicBezTo>
                  <a:pt x="962168" y="252978"/>
                  <a:pt x="969196" y="290476"/>
                  <a:pt x="994286" y="19502"/>
                </a:cubicBezTo>
                <a:cubicBezTo>
                  <a:pt x="995091" y="10812"/>
                  <a:pt x="1010995" y="13942"/>
                  <a:pt x="1019686" y="13152"/>
                </a:cubicBezTo>
                <a:cubicBezTo>
                  <a:pt x="1034442" y="11811"/>
                  <a:pt x="1042969" y="-2723"/>
                  <a:pt x="1051436" y="452"/>
                </a:cubicBezTo>
                <a:close/>
              </a:path>
            </a:pathLst>
          </a:cu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2915816" y="5484180"/>
            <a:ext cx="720080" cy="360040"/>
          </a:xfrm>
          <a:prstGeom prst="rect">
            <a:avLst/>
          </a:prstGeom>
          <a:gradFill>
            <a:gsLst>
              <a:gs pos="29000">
                <a:schemeClr val="bg2">
                  <a:lumMod val="50000"/>
                  <a:alpha val="9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Rectángulo"/>
          <p:cNvSpPr/>
          <p:nvPr/>
        </p:nvSpPr>
        <p:spPr>
          <a:xfrm>
            <a:off x="179512" y="3248980"/>
            <a:ext cx="864096" cy="630418"/>
          </a:xfrm>
          <a:prstGeom prst="rect">
            <a:avLst/>
          </a:prstGeom>
          <a:gradFill>
            <a:gsLst>
              <a:gs pos="29000">
                <a:schemeClr val="bg2">
                  <a:lumMod val="50000"/>
                  <a:alpha val="9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1290736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516" y="332656"/>
            <a:ext cx="8268940" cy="619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2267"/>
            <a:ext cx="8208912" cy="615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Datos\2014\159414\159414 PBE\159414 PBE PDF\159414 PBE P 2.11 RAMBLAS, MURETES Y DIQU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40" y="188640"/>
            <a:ext cx="9185504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054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 descr="Z:\Datos\2014\159414\159414 DO\159414 FOTOS\159414 2017-04-01 VISITA TOMÁS\IMG_2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236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0625" y="-1587476"/>
            <a:ext cx="6762750" cy="8886825"/>
          </a:xfrm>
          <a:prstGeom prst="rect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>
          <a:xfrm>
            <a:off x="3995936" y="1412776"/>
            <a:ext cx="1080120" cy="936104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4860032" y="1328775"/>
            <a:ext cx="3384376" cy="1224136"/>
          </a:xfrm>
          <a:prstGeom prst="ellipse">
            <a:avLst/>
          </a:prstGeom>
          <a:gradFill>
            <a:gsLst>
              <a:gs pos="29000">
                <a:srgbClr val="F0CE9E">
                  <a:alpha val="49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539552" y="2552911"/>
            <a:ext cx="1368152" cy="1380145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827584" y="44624"/>
            <a:ext cx="1080120" cy="936104"/>
          </a:xfrm>
          <a:prstGeom prst="ellipse">
            <a:avLst/>
          </a:prstGeom>
          <a:gradFill>
            <a:gsLst>
              <a:gs pos="29000">
                <a:schemeClr val="bg2">
                  <a:lumMod val="50000"/>
                  <a:alpha val="43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33067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Z:\Datos\2014\159414\159414 DO\159414 FOTOS\159414 2017-04-01 VISITA TOMÁS\IMG_2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400" y="5334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7358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 descr="Z:\Datos\2014\159414\159414 DO\159414 FOTOS\159414 2017-04-01 VISITA TOMÁS\IMG_2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18483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:\Datos\2014\159414\159414 VARIOS\FOTOS\2014-07-11\FOTOS MARIA\CIMG1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738" y="332656"/>
            <a:ext cx="2646294" cy="3528392"/>
          </a:xfrm>
          <a:prstGeom prst="rect">
            <a:avLst/>
          </a:prstGeom>
          <a:noFill/>
          <a:effectLst>
            <a:glow rad="127000">
              <a:schemeClr val="accent1">
                <a:alpha val="14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Datos\2014\159414\159414 PBE\159414 PBE PDF\159414 Presentaciones Power Point\159414 PBE Portada Proyec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4705" y="0"/>
            <a:ext cx="5207815" cy="68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Datos\2014\159414\159414 VARIOS\FOTOS\2014-07-11\FOTOS MARIA\CIMG18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564"/>
            <a:ext cx="4639544" cy="34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:\Datos\2014\159414\159414 VARIOS\FOTOS\2014-07-11\FOTOS MARIA\CIMG1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7472" y="4509120"/>
            <a:ext cx="2639928" cy="19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Z:\Datos\2014\159414\159414 VARIOS\FOTOS\2014-07-11\IMG_8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38386"/>
            <a:ext cx="2727472" cy="20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71848"/>
            <a:ext cx="3551882" cy="14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07991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:\Datos\2014\159414\159414 DO\159414 FOTOS\159414 2017-04-01 VISITA TOMÁS\IMG_2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4622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Datos\2014\159414\159414 DO\159414 FOTOS\159414 2017-04-01 VISITA TOMÁS\IMG_2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436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7250" y="-685749"/>
            <a:ext cx="7429500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444208" y="4980769"/>
            <a:ext cx="1224136" cy="864231"/>
          </a:xfrm>
          <a:prstGeom prst="rect">
            <a:avLst/>
          </a:prstGeom>
          <a:gradFill>
            <a:gsLst>
              <a:gs pos="29000">
                <a:schemeClr val="bg2">
                  <a:lumMod val="50000"/>
                  <a:alpha val="9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Forma libre"/>
          <p:cNvSpPr/>
          <p:nvPr/>
        </p:nvSpPr>
        <p:spPr>
          <a:xfrm>
            <a:off x="5071700" y="1772816"/>
            <a:ext cx="2353185" cy="3570945"/>
          </a:xfrm>
          <a:custGeom>
            <a:avLst/>
            <a:gdLst>
              <a:gd name="connsiteX0" fmla="*/ 1051436 w 1186107"/>
              <a:gd name="connsiteY0" fmla="*/ 452 h 1784802"/>
              <a:gd name="connsiteX1" fmla="*/ 1070486 w 1186107"/>
              <a:gd name="connsiteY1" fmla="*/ 32202 h 1784802"/>
              <a:gd name="connsiteX2" fmla="*/ 1089536 w 1186107"/>
              <a:gd name="connsiteY2" fmla="*/ 95702 h 1784802"/>
              <a:gd name="connsiteX3" fmla="*/ 1095886 w 1186107"/>
              <a:gd name="connsiteY3" fmla="*/ 133802 h 1784802"/>
              <a:gd name="connsiteX4" fmla="*/ 1108586 w 1186107"/>
              <a:gd name="connsiteY4" fmla="*/ 190952 h 1784802"/>
              <a:gd name="connsiteX5" fmla="*/ 1114936 w 1186107"/>
              <a:gd name="connsiteY5" fmla="*/ 267152 h 1784802"/>
              <a:gd name="connsiteX6" fmla="*/ 1127636 w 1186107"/>
              <a:gd name="connsiteY6" fmla="*/ 324302 h 1784802"/>
              <a:gd name="connsiteX7" fmla="*/ 1133986 w 1186107"/>
              <a:gd name="connsiteY7" fmla="*/ 381452 h 1784802"/>
              <a:gd name="connsiteX8" fmla="*/ 1140336 w 1186107"/>
              <a:gd name="connsiteY8" fmla="*/ 413202 h 1784802"/>
              <a:gd name="connsiteX9" fmla="*/ 1146686 w 1186107"/>
              <a:gd name="connsiteY9" fmla="*/ 451302 h 1784802"/>
              <a:gd name="connsiteX10" fmla="*/ 1159386 w 1186107"/>
              <a:gd name="connsiteY10" fmla="*/ 648152 h 1784802"/>
              <a:gd name="connsiteX11" fmla="*/ 1172086 w 1186107"/>
              <a:gd name="connsiteY11" fmla="*/ 730702 h 1784802"/>
              <a:gd name="connsiteX12" fmla="*/ 1178436 w 1186107"/>
              <a:gd name="connsiteY12" fmla="*/ 864052 h 1784802"/>
              <a:gd name="connsiteX13" fmla="*/ 1159386 w 1186107"/>
              <a:gd name="connsiteY13" fmla="*/ 1041852 h 1784802"/>
              <a:gd name="connsiteX14" fmla="*/ 1140336 w 1186107"/>
              <a:gd name="connsiteY14" fmla="*/ 1060902 h 1784802"/>
              <a:gd name="connsiteX15" fmla="*/ 1133986 w 1186107"/>
              <a:gd name="connsiteY15" fmla="*/ 1079952 h 1784802"/>
              <a:gd name="connsiteX16" fmla="*/ 1102236 w 1186107"/>
              <a:gd name="connsiteY16" fmla="*/ 1124402 h 1784802"/>
              <a:gd name="connsiteX17" fmla="*/ 1089536 w 1186107"/>
              <a:gd name="connsiteY17" fmla="*/ 1143452 h 1784802"/>
              <a:gd name="connsiteX18" fmla="*/ 1064136 w 1186107"/>
              <a:gd name="connsiteY18" fmla="*/ 1187902 h 1784802"/>
              <a:gd name="connsiteX19" fmla="*/ 994286 w 1186107"/>
              <a:gd name="connsiteY19" fmla="*/ 1245052 h 1784802"/>
              <a:gd name="connsiteX20" fmla="*/ 937136 w 1186107"/>
              <a:gd name="connsiteY20" fmla="*/ 1289502 h 1784802"/>
              <a:gd name="connsiteX21" fmla="*/ 899036 w 1186107"/>
              <a:gd name="connsiteY21" fmla="*/ 1314902 h 1784802"/>
              <a:gd name="connsiteX22" fmla="*/ 860936 w 1186107"/>
              <a:gd name="connsiteY22" fmla="*/ 1353002 h 1784802"/>
              <a:gd name="connsiteX23" fmla="*/ 835536 w 1186107"/>
              <a:gd name="connsiteY23" fmla="*/ 1359352 h 1784802"/>
              <a:gd name="connsiteX24" fmla="*/ 784736 w 1186107"/>
              <a:gd name="connsiteY24" fmla="*/ 1391102 h 1784802"/>
              <a:gd name="connsiteX25" fmla="*/ 765686 w 1186107"/>
              <a:gd name="connsiteY25" fmla="*/ 1410152 h 1784802"/>
              <a:gd name="connsiteX26" fmla="*/ 746636 w 1186107"/>
              <a:gd name="connsiteY26" fmla="*/ 1492702 h 1784802"/>
              <a:gd name="connsiteX27" fmla="*/ 727586 w 1186107"/>
              <a:gd name="connsiteY27" fmla="*/ 1549852 h 1784802"/>
              <a:gd name="connsiteX28" fmla="*/ 708536 w 1186107"/>
              <a:gd name="connsiteY28" fmla="*/ 1581602 h 1784802"/>
              <a:gd name="connsiteX29" fmla="*/ 683136 w 1186107"/>
              <a:gd name="connsiteY29" fmla="*/ 1645102 h 1784802"/>
              <a:gd name="connsiteX30" fmla="*/ 651386 w 1186107"/>
              <a:gd name="connsiteY30" fmla="*/ 1664152 h 1784802"/>
              <a:gd name="connsiteX31" fmla="*/ 632336 w 1186107"/>
              <a:gd name="connsiteY31" fmla="*/ 1683202 h 1784802"/>
              <a:gd name="connsiteX32" fmla="*/ 600586 w 1186107"/>
              <a:gd name="connsiteY32" fmla="*/ 1702252 h 1784802"/>
              <a:gd name="connsiteX33" fmla="*/ 568836 w 1186107"/>
              <a:gd name="connsiteY33" fmla="*/ 1727652 h 1784802"/>
              <a:gd name="connsiteX34" fmla="*/ 524386 w 1186107"/>
              <a:gd name="connsiteY34" fmla="*/ 1753052 h 1784802"/>
              <a:gd name="connsiteX35" fmla="*/ 492636 w 1186107"/>
              <a:gd name="connsiteY35" fmla="*/ 1759402 h 1784802"/>
              <a:gd name="connsiteX36" fmla="*/ 467236 w 1186107"/>
              <a:gd name="connsiteY36" fmla="*/ 1772102 h 1784802"/>
              <a:gd name="connsiteX37" fmla="*/ 352936 w 1186107"/>
              <a:gd name="connsiteY37" fmla="*/ 1784802 h 1784802"/>
              <a:gd name="connsiteX38" fmla="*/ 3686 w 1186107"/>
              <a:gd name="connsiteY38" fmla="*/ 1753052 h 1784802"/>
              <a:gd name="connsiteX39" fmla="*/ 16386 w 1186107"/>
              <a:gd name="connsiteY39" fmla="*/ 1721302 h 1784802"/>
              <a:gd name="connsiteX40" fmla="*/ 35436 w 1186107"/>
              <a:gd name="connsiteY40" fmla="*/ 1708602 h 1784802"/>
              <a:gd name="connsiteX41" fmla="*/ 130686 w 1186107"/>
              <a:gd name="connsiteY41" fmla="*/ 1695902 h 1784802"/>
              <a:gd name="connsiteX42" fmla="*/ 149736 w 1186107"/>
              <a:gd name="connsiteY42" fmla="*/ 1689552 h 1784802"/>
              <a:gd name="connsiteX43" fmla="*/ 397386 w 1186107"/>
              <a:gd name="connsiteY43" fmla="*/ 1676852 h 1784802"/>
              <a:gd name="connsiteX44" fmla="*/ 435486 w 1186107"/>
              <a:gd name="connsiteY44" fmla="*/ 1664152 h 1784802"/>
              <a:gd name="connsiteX45" fmla="*/ 454536 w 1186107"/>
              <a:gd name="connsiteY45" fmla="*/ 1657802 h 1784802"/>
              <a:gd name="connsiteX46" fmla="*/ 479936 w 1186107"/>
              <a:gd name="connsiteY46" fmla="*/ 1645102 h 1784802"/>
              <a:gd name="connsiteX47" fmla="*/ 549786 w 1186107"/>
              <a:gd name="connsiteY47" fmla="*/ 1600652 h 1784802"/>
              <a:gd name="connsiteX48" fmla="*/ 594236 w 1186107"/>
              <a:gd name="connsiteY48" fmla="*/ 1562552 h 1784802"/>
              <a:gd name="connsiteX49" fmla="*/ 619636 w 1186107"/>
              <a:gd name="connsiteY49" fmla="*/ 1486352 h 1784802"/>
              <a:gd name="connsiteX50" fmla="*/ 632336 w 1186107"/>
              <a:gd name="connsiteY50" fmla="*/ 1448252 h 1784802"/>
              <a:gd name="connsiteX51" fmla="*/ 645036 w 1186107"/>
              <a:gd name="connsiteY51" fmla="*/ 1403802 h 1784802"/>
              <a:gd name="connsiteX52" fmla="*/ 657736 w 1186107"/>
              <a:gd name="connsiteY52" fmla="*/ 1384752 h 1784802"/>
              <a:gd name="connsiteX53" fmla="*/ 670436 w 1186107"/>
              <a:gd name="connsiteY53" fmla="*/ 1327602 h 1784802"/>
              <a:gd name="connsiteX54" fmla="*/ 708536 w 1186107"/>
              <a:gd name="connsiteY54" fmla="*/ 1308552 h 1784802"/>
              <a:gd name="connsiteX55" fmla="*/ 746636 w 1186107"/>
              <a:gd name="connsiteY55" fmla="*/ 1276802 h 1784802"/>
              <a:gd name="connsiteX56" fmla="*/ 784736 w 1186107"/>
              <a:gd name="connsiteY56" fmla="*/ 1251402 h 1784802"/>
              <a:gd name="connsiteX57" fmla="*/ 810136 w 1186107"/>
              <a:gd name="connsiteY57" fmla="*/ 1213302 h 1784802"/>
              <a:gd name="connsiteX58" fmla="*/ 829186 w 1186107"/>
              <a:gd name="connsiteY58" fmla="*/ 1200602 h 1784802"/>
              <a:gd name="connsiteX59" fmla="*/ 854586 w 1186107"/>
              <a:gd name="connsiteY59" fmla="*/ 1194252 h 1784802"/>
              <a:gd name="connsiteX60" fmla="*/ 879986 w 1186107"/>
              <a:gd name="connsiteY60" fmla="*/ 1181552 h 1784802"/>
              <a:gd name="connsiteX61" fmla="*/ 892686 w 1186107"/>
              <a:gd name="connsiteY61" fmla="*/ 1162502 h 1784802"/>
              <a:gd name="connsiteX62" fmla="*/ 930786 w 1186107"/>
              <a:gd name="connsiteY62" fmla="*/ 1143452 h 1784802"/>
              <a:gd name="connsiteX63" fmla="*/ 968886 w 1186107"/>
              <a:gd name="connsiteY63" fmla="*/ 1118052 h 1784802"/>
              <a:gd name="connsiteX64" fmla="*/ 1006986 w 1186107"/>
              <a:gd name="connsiteY64" fmla="*/ 1079952 h 1784802"/>
              <a:gd name="connsiteX65" fmla="*/ 1051436 w 1186107"/>
              <a:gd name="connsiteY65" fmla="*/ 1022802 h 1784802"/>
              <a:gd name="connsiteX66" fmla="*/ 1051436 w 1186107"/>
              <a:gd name="connsiteY66" fmla="*/ 1022802 h 1784802"/>
              <a:gd name="connsiteX67" fmla="*/ 1064136 w 1186107"/>
              <a:gd name="connsiteY67" fmla="*/ 997402 h 1784802"/>
              <a:gd name="connsiteX68" fmla="*/ 1070486 w 1186107"/>
              <a:gd name="connsiteY68" fmla="*/ 933902 h 1784802"/>
              <a:gd name="connsiteX69" fmla="*/ 1083186 w 1186107"/>
              <a:gd name="connsiteY69" fmla="*/ 825952 h 1784802"/>
              <a:gd name="connsiteX70" fmla="*/ 1076836 w 1186107"/>
              <a:gd name="connsiteY70" fmla="*/ 762452 h 1784802"/>
              <a:gd name="connsiteX71" fmla="*/ 1064136 w 1186107"/>
              <a:gd name="connsiteY71" fmla="*/ 692602 h 1784802"/>
              <a:gd name="connsiteX72" fmla="*/ 1057786 w 1186107"/>
              <a:gd name="connsiteY72" fmla="*/ 673552 h 1784802"/>
              <a:gd name="connsiteX73" fmla="*/ 1051436 w 1186107"/>
              <a:gd name="connsiteY73" fmla="*/ 635452 h 1784802"/>
              <a:gd name="connsiteX74" fmla="*/ 1038736 w 1186107"/>
              <a:gd name="connsiteY74" fmla="*/ 571952 h 1784802"/>
              <a:gd name="connsiteX75" fmla="*/ 1064136 w 1186107"/>
              <a:gd name="connsiteY75" fmla="*/ 502102 h 1784802"/>
              <a:gd name="connsiteX76" fmla="*/ 1083186 w 1186107"/>
              <a:gd name="connsiteY76" fmla="*/ 495752 h 1784802"/>
              <a:gd name="connsiteX77" fmla="*/ 1076836 w 1186107"/>
              <a:gd name="connsiteY77" fmla="*/ 470352 h 1784802"/>
              <a:gd name="connsiteX78" fmla="*/ 1045086 w 1186107"/>
              <a:gd name="connsiteY78" fmla="*/ 502102 h 1784802"/>
              <a:gd name="connsiteX79" fmla="*/ 1038736 w 1186107"/>
              <a:gd name="connsiteY79" fmla="*/ 483052 h 1784802"/>
              <a:gd name="connsiteX80" fmla="*/ 1019686 w 1186107"/>
              <a:gd name="connsiteY80" fmla="*/ 464002 h 1784802"/>
              <a:gd name="connsiteX81" fmla="*/ 1013336 w 1186107"/>
              <a:gd name="connsiteY81" fmla="*/ 419552 h 1784802"/>
              <a:gd name="connsiteX82" fmla="*/ 994286 w 1186107"/>
              <a:gd name="connsiteY82" fmla="*/ 381452 h 1784802"/>
              <a:gd name="connsiteX83" fmla="*/ 994286 w 1186107"/>
              <a:gd name="connsiteY83" fmla="*/ 19502 h 1784802"/>
              <a:gd name="connsiteX84" fmla="*/ 1019686 w 1186107"/>
              <a:gd name="connsiteY84" fmla="*/ 13152 h 1784802"/>
              <a:gd name="connsiteX85" fmla="*/ 1051436 w 1186107"/>
              <a:gd name="connsiteY85" fmla="*/ 452 h 178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186107" h="1784802">
                <a:moveTo>
                  <a:pt x="1051436" y="452"/>
                </a:moveTo>
                <a:cubicBezTo>
                  <a:pt x="1059903" y="3627"/>
                  <a:pt x="1065379" y="20966"/>
                  <a:pt x="1070486" y="32202"/>
                </a:cubicBezTo>
                <a:cubicBezTo>
                  <a:pt x="1076271" y="44930"/>
                  <a:pt x="1086246" y="79253"/>
                  <a:pt x="1089536" y="95702"/>
                </a:cubicBezTo>
                <a:cubicBezTo>
                  <a:pt x="1092061" y="108327"/>
                  <a:pt x="1093583" y="121134"/>
                  <a:pt x="1095886" y="133802"/>
                </a:cubicBezTo>
                <a:cubicBezTo>
                  <a:pt x="1101260" y="163361"/>
                  <a:pt x="1101791" y="163773"/>
                  <a:pt x="1108586" y="190952"/>
                </a:cubicBezTo>
                <a:cubicBezTo>
                  <a:pt x="1110703" y="216352"/>
                  <a:pt x="1111958" y="241839"/>
                  <a:pt x="1114936" y="267152"/>
                </a:cubicBezTo>
                <a:cubicBezTo>
                  <a:pt x="1116727" y="282379"/>
                  <a:pt x="1123738" y="308712"/>
                  <a:pt x="1127636" y="324302"/>
                </a:cubicBezTo>
                <a:cubicBezTo>
                  <a:pt x="1129753" y="343352"/>
                  <a:pt x="1131275" y="362477"/>
                  <a:pt x="1133986" y="381452"/>
                </a:cubicBezTo>
                <a:cubicBezTo>
                  <a:pt x="1135512" y="392136"/>
                  <a:pt x="1138405" y="402583"/>
                  <a:pt x="1140336" y="413202"/>
                </a:cubicBezTo>
                <a:cubicBezTo>
                  <a:pt x="1142639" y="425870"/>
                  <a:pt x="1144569" y="438602"/>
                  <a:pt x="1146686" y="451302"/>
                </a:cubicBezTo>
                <a:cubicBezTo>
                  <a:pt x="1156305" y="672544"/>
                  <a:pt x="1146107" y="528637"/>
                  <a:pt x="1159386" y="648152"/>
                </a:cubicBezTo>
                <a:cubicBezTo>
                  <a:pt x="1167571" y="721820"/>
                  <a:pt x="1158641" y="690368"/>
                  <a:pt x="1172086" y="730702"/>
                </a:cubicBezTo>
                <a:cubicBezTo>
                  <a:pt x="1174203" y="775152"/>
                  <a:pt x="1175476" y="819650"/>
                  <a:pt x="1178436" y="864052"/>
                </a:cubicBezTo>
                <a:cubicBezTo>
                  <a:pt x="1184511" y="955179"/>
                  <a:pt x="1199056" y="917176"/>
                  <a:pt x="1159386" y="1041852"/>
                </a:cubicBezTo>
                <a:cubicBezTo>
                  <a:pt x="1156663" y="1050410"/>
                  <a:pt x="1146686" y="1054552"/>
                  <a:pt x="1140336" y="1060902"/>
                </a:cubicBezTo>
                <a:cubicBezTo>
                  <a:pt x="1138219" y="1067252"/>
                  <a:pt x="1136979" y="1073965"/>
                  <a:pt x="1133986" y="1079952"/>
                </a:cubicBezTo>
                <a:cubicBezTo>
                  <a:pt x="1128998" y="1089929"/>
                  <a:pt x="1107030" y="1117691"/>
                  <a:pt x="1102236" y="1124402"/>
                </a:cubicBezTo>
                <a:cubicBezTo>
                  <a:pt x="1097800" y="1130612"/>
                  <a:pt x="1093322" y="1136826"/>
                  <a:pt x="1089536" y="1143452"/>
                </a:cubicBezTo>
                <a:cubicBezTo>
                  <a:pt x="1078244" y="1163214"/>
                  <a:pt x="1078200" y="1171025"/>
                  <a:pt x="1064136" y="1187902"/>
                </a:cubicBezTo>
                <a:cubicBezTo>
                  <a:pt x="1033385" y="1224803"/>
                  <a:pt x="1044571" y="1194767"/>
                  <a:pt x="994286" y="1245052"/>
                </a:cubicBezTo>
                <a:cubicBezTo>
                  <a:pt x="903035" y="1336303"/>
                  <a:pt x="991269" y="1259428"/>
                  <a:pt x="937136" y="1289502"/>
                </a:cubicBezTo>
                <a:cubicBezTo>
                  <a:pt x="923793" y="1296915"/>
                  <a:pt x="909829" y="1304109"/>
                  <a:pt x="899036" y="1314902"/>
                </a:cubicBezTo>
                <a:cubicBezTo>
                  <a:pt x="886336" y="1327602"/>
                  <a:pt x="878360" y="1348646"/>
                  <a:pt x="860936" y="1353002"/>
                </a:cubicBezTo>
                <a:cubicBezTo>
                  <a:pt x="852469" y="1355119"/>
                  <a:pt x="843708" y="1356288"/>
                  <a:pt x="835536" y="1359352"/>
                </a:cubicBezTo>
                <a:cubicBezTo>
                  <a:pt x="816263" y="1366579"/>
                  <a:pt x="800275" y="1377783"/>
                  <a:pt x="784736" y="1391102"/>
                </a:cubicBezTo>
                <a:cubicBezTo>
                  <a:pt x="777918" y="1396946"/>
                  <a:pt x="772036" y="1403802"/>
                  <a:pt x="765686" y="1410152"/>
                </a:cubicBezTo>
                <a:cubicBezTo>
                  <a:pt x="758256" y="1454731"/>
                  <a:pt x="761133" y="1446310"/>
                  <a:pt x="746636" y="1492702"/>
                </a:cubicBezTo>
                <a:cubicBezTo>
                  <a:pt x="740646" y="1511868"/>
                  <a:pt x="737917" y="1532633"/>
                  <a:pt x="727586" y="1549852"/>
                </a:cubicBezTo>
                <a:cubicBezTo>
                  <a:pt x="721236" y="1560435"/>
                  <a:pt x="713643" y="1570366"/>
                  <a:pt x="708536" y="1581602"/>
                </a:cubicBezTo>
                <a:cubicBezTo>
                  <a:pt x="704403" y="1590695"/>
                  <a:pt x="693648" y="1634590"/>
                  <a:pt x="683136" y="1645102"/>
                </a:cubicBezTo>
                <a:cubicBezTo>
                  <a:pt x="674409" y="1653829"/>
                  <a:pt x="661260" y="1656747"/>
                  <a:pt x="651386" y="1664152"/>
                </a:cubicBezTo>
                <a:cubicBezTo>
                  <a:pt x="644202" y="1669540"/>
                  <a:pt x="639520" y="1677814"/>
                  <a:pt x="632336" y="1683202"/>
                </a:cubicBezTo>
                <a:cubicBezTo>
                  <a:pt x="622462" y="1690607"/>
                  <a:pt x="610697" y="1695174"/>
                  <a:pt x="600586" y="1702252"/>
                </a:cubicBezTo>
                <a:cubicBezTo>
                  <a:pt x="589483" y="1710024"/>
                  <a:pt x="579679" y="1719520"/>
                  <a:pt x="568836" y="1727652"/>
                </a:cubicBezTo>
                <a:cubicBezTo>
                  <a:pt x="557688" y="1736013"/>
                  <a:pt x="537042" y="1748833"/>
                  <a:pt x="524386" y="1753052"/>
                </a:cubicBezTo>
                <a:cubicBezTo>
                  <a:pt x="514147" y="1756465"/>
                  <a:pt x="503219" y="1757285"/>
                  <a:pt x="492636" y="1759402"/>
                </a:cubicBezTo>
                <a:cubicBezTo>
                  <a:pt x="484169" y="1763635"/>
                  <a:pt x="475937" y="1768373"/>
                  <a:pt x="467236" y="1772102"/>
                </a:cubicBezTo>
                <a:cubicBezTo>
                  <a:pt x="430956" y="1787651"/>
                  <a:pt x="393267" y="1782113"/>
                  <a:pt x="352936" y="1784802"/>
                </a:cubicBezTo>
                <a:cubicBezTo>
                  <a:pt x="236519" y="1774219"/>
                  <a:pt x="118556" y="1774726"/>
                  <a:pt x="3686" y="1753052"/>
                </a:cubicBezTo>
                <a:cubicBezTo>
                  <a:pt x="-7515" y="1750939"/>
                  <a:pt x="9761" y="1730577"/>
                  <a:pt x="16386" y="1721302"/>
                </a:cubicBezTo>
                <a:cubicBezTo>
                  <a:pt x="20822" y="1715092"/>
                  <a:pt x="28196" y="1711015"/>
                  <a:pt x="35436" y="1708602"/>
                </a:cubicBezTo>
                <a:cubicBezTo>
                  <a:pt x="49688" y="1703851"/>
                  <a:pt x="124389" y="1696602"/>
                  <a:pt x="130686" y="1695902"/>
                </a:cubicBezTo>
                <a:cubicBezTo>
                  <a:pt x="137036" y="1693785"/>
                  <a:pt x="143300" y="1691391"/>
                  <a:pt x="149736" y="1689552"/>
                </a:cubicBezTo>
                <a:cubicBezTo>
                  <a:pt x="233523" y="1665613"/>
                  <a:pt x="281176" y="1680172"/>
                  <a:pt x="397386" y="1676852"/>
                </a:cubicBezTo>
                <a:lnTo>
                  <a:pt x="435486" y="1664152"/>
                </a:lnTo>
                <a:cubicBezTo>
                  <a:pt x="441836" y="1662035"/>
                  <a:pt x="448549" y="1660795"/>
                  <a:pt x="454536" y="1657802"/>
                </a:cubicBezTo>
                <a:cubicBezTo>
                  <a:pt x="463003" y="1653569"/>
                  <a:pt x="471661" y="1649699"/>
                  <a:pt x="479936" y="1645102"/>
                </a:cubicBezTo>
                <a:cubicBezTo>
                  <a:pt x="506839" y="1630156"/>
                  <a:pt x="523597" y="1618111"/>
                  <a:pt x="549786" y="1600652"/>
                </a:cubicBezTo>
                <a:cubicBezTo>
                  <a:pt x="568984" y="1587853"/>
                  <a:pt x="578838" y="1583083"/>
                  <a:pt x="594236" y="1562552"/>
                </a:cubicBezTo>
                <a:cubicBezTo>
                  <a:pt x="611419" y="1539641"/>
                  <a:pt x="610767" y="1512959"/>
                  <a:pt x="619636" y="1486352"/>
                </a:cubicBezTo>
                <a:cubicBezTo>
                  <a:pt x="623869" y="1473652"/>
                  <a:pt x="629089" y="1461239"/>
                  <a:pt x="632336" y="1448252"/>
                </a:cubicBezTo>
                <a:cubicBezTo>
                  <a:pt x="634371" y="1440114"/>
                  <a:pt x="640481" y="1412912"/>
                  <a:pt x="645036" y="1403802"/>
                </a:cubicBezTo>
                <a:cubicBezTo>
                  <a:pt x="648449" y="1396976"/>
                  <a:pt x="653503" y="1391102"/>
                  <a:pt x="657736" y="1384752"/>
                </a:cubicBezTo>
                <a:cubicBezTo>
                  <a:pt x="657801" y="1384362"/>
                  <a:pt x="663854" y="1335829"/>
                  <a:pt x="670436" y="1327602"/>
                </a:cubicBezTo>
                <a:cubicBezTo>
                  <a:pt x="679388" y="1316411"/>
                  <a:pt x="695987" y="1312735"/>
                  <a:pt x="708536" y="1308552"/>
                </a:cubicBezTo>
                <a:cubicBezTo>
                  <a:pt x="721236" y="1297969"/>
                  <a:pt x="732881" y="1285972"/>
                  <a:pt x="746636" y="1276802"/>
                </a:cubicBezTo>
                <a:cubicBezTo>
                  <a:pt x="780869" y="1253980"/>
                  <a:pt x="752013" y="1293474"/>
                  <a:pt x="784736" y="1251402"/>
                </a:cubicBezTo>
                <a:cubicBezTo>
                  <a:pt x="794107" y="1239354"/>
                  <a:pt x="797436" y="1221769"/>
                  <a:pt x="810136" y="1213302"/>
                </a:cubicBezTo>
                <a:cubicBezTo>
                  <a:pt x="816486" y="1209069"/>
                  <a:pt x="822171" y="1203608"/>
                  <a:pt x="829186" y="1200602"/>
                </a:cubicBezTo>
                <a:cubicBezTo>
                  <a:pt x="837208" y="1197164"/>
                  <a:pt x="846414" y="1197316"/>
                  <a:pt x="854586" y="1194252"/>
                </a:cubicBezTo>
                <a:cubicBezTo>
                  <a:pt x="863449" y="1190928"/>
                  <a:pt x="871519" y="1185785"/>
                  <a:pt x="879986" y="1181552"/>
                </a:cubicBezTo>
                <a:cubicBezTo>
                  <a:pt x="884219" y="1175202"/>
                  <a:pt x="887290" y="1167898"/>
                  <a:pt x="892686" y="1162502"/>
                </a:cubicBezTo>
                <a:cubicBezTo>
                  <a:pt x="913829" y="1141359"/>
                  <a:pt x="907545" y="1156364"/>
                  <a:pt x="930786" y="1143452"/>
                </a:cubicBezTo>
                <a:cubicBezTo>
                  <a:pt x="944129" y="1136039"/>
                  <a:pt x="958093" y="1128845"/>
                  <a:pt x="968886" y="1118052"/>
                </a:cubicBezTo>
                <a:lnTo>
                  <a:pt x="1006986" y="1079952"/>
                </a:lnTo>
                <a:cubicBezTo>
                  <a:pt x="1019016" y="1043863"/>
                  <a:pt x="1008603" y="1065635"/>
                  <a:pt x="1051436" y="1022802"/>
                </a:cubicBezTo>
                <a:lnTo>
                  <a:pt x="1051436" y="1022802"/>
                </a:lnTo>
                <a:lnTo>
                  <a:pt x="1064136" y="997402"/>
                </a:lnTo>
                <a:cubicBezTo>
                  <a:pt x="1066253" y="976235"/>
                  <a:pt x="1068137" y="955044"/>
                  <a:pt x="1070486" y="933902"/>
                </a:cubicBezTo>
                <a:cubicBezTo>
                  <a:pt x="1074487" y="897892"/>
                  <a:pt x="1081845" y="862159"/>
                  <a:pt x="1083186" y="825952"/>
                </a:cubicBezTo>
                <a:cubicBezTo>
                  <a:pt x="1083973" y="804694"/>
                  <a:pt x="1079474" y="783560"/>
                  <a:pt x="1076836" y="762452"/>
                </a:cubicBezTo>
                <a:cubicBezTo>
                  <a:pt x="1075421" y="751129"/>
                  <a:pt x="1067387" y="705606"/>
                  <a:pt x="1064136" y="692602"/>
                </a:cubicBezTo>
                <a:cubicBezTo>
                  <a:pt x="1062513" y="686108"/>
                  <a:pt x="1059238" y="680086"/>
                  <a:pt x="1057786" y="673552"/>
                </a:cubicBezTo>
                <a:cubicBezTo>
                  <a:pt x="1054993" y="660983"/>
                  <a:pt x="1053961" y="648077"/>
                  <a:pt x="1051436" y="635452"/>
                </a:cubicBezTo>
                <a:cubicBezTo>
                  <a:pt x="1032491" y="540725"/>
                  <a:pt x="1060496" y="702510"/>
                  <a:pt x="1038736" y="571952"/>
                </a:cubicBezTo>
                <a:cubicBezTo>
                  <a:pt x="1044205" y="522728"/>
                  <a:pt x="1029824" y="519258"/>
                  <a:pt x="1064136" y="502102"/>
                </a:cubicBezTo>
                <a:cubicBezTo>
                  <a:pt x="1070123" y="499109"/>
                  <a:pt x="1076836" y="497869"/>
                  <a:pt x="1083186" y="495752"/>
                </a:cubicBezTo>
                <a:cubicBezTo>
                  <a:pt x="1081069" y="487285"/>
                  <a:pt x="1084320" y="474842"/>
                  <a:pt x="1076836" y="470352"/>
                </a:cubicBezTo>
                <a:cubicBezTo>
                  <a:pt x="1049227" y="453787"/>
                  <a:pt x="1047295" y="493267"/>
                  <a:pt x="1045086" y="502102"/>
                </a:cubicBezTo>
                <a:cubicBezTo>
                  <a:pt x="1042969" y="495752"/>
                  <a:pt x="1042449" y="488621"/>
                  <a:pt x="1038736" y="483052"/>
                </a:cubicBezTo>
                <a:cubicBezTo>
                  <a:pt x="1033755" y="475580"/>
                  <a:pt x="1023021" y="472340"/>
                  <a:pt x="1019686" y="464002"/>
                </a:cubicBezTo>
                <a:cubicBezTo>
                  <a:pt x="1014127" y="450105"/>
                  <a:pt x="1016271" y="434228"/>
                  <a:pt x="1013336" y="419552"/>
                </a:cubicBezTo>
                <a:cubicBezTo>
                  <a:pt x="1009580" y="400773"/>
                  <a:pt x="1004989" y="397507"/>
                  <a:pt x="994286" y="381452"/>
                </a:cubicBezTo>
                <a:cubicBezTo>
                  <a:pt x="962168" y="252978"/>
                  <a:pt x="969196" y="290476"/>
                  <a:pt x="994286" y="19502"/>
                </a:cubicBezTo>
                <a:cubicBezTo>
                  <a:pt x="995091" y="10812"/>
                  <a:pt x="1010995" y="13942"/>
                  <a:pt x="1019686" y="13152"/>
                </a:cubicBezTo>
                <a:cubicBezTo>
                  <a:pt x="1034442" y="11811"/>
                  <a:pt x="1042969" y="-2723"/>
                  <a:pt x="1051436" y="452"/>
                </a:cubicBezTo>
                <a:close/>
              </a:path>
            </a:pathLst>
          </a:custGeom>
          <a:gradFill>
            <a:gsLst>
              <a:gs pos="4000">
                <a:schemeClr val="bg2">
                  <a:lumMod val="50000"/>
                  <a:alpha val="55000"/>
                </a:schemeClr>
              </a:gs>
              <a:gs pos="79592">
                <a:srgbClr val="ECB888"/>
              </a:gs>
              <a:gs pos="92000">
                <a:schemeClr val="accent6">
                  <a:lumMod val="60000"/>
                  <a:lumOff val="40000"/>
                  <a:alpha val="54000"/>
                </a:schemeClr>
              </a:gs>
              <a:gs pos="85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1115616" y="548680"/>
            <a:ext cx="1224136" cy="1728192"/>
          </a:xfrm>
          <a:prstGeom prst="rect">
            <a:avLst/>
          </a:prstGeom>
          <a:gradFill>
            <a:gsLst>
              <a:gs pos="29000">
                <a:schemeClr val="bg2">
                  <a:lumMod val="50000"/>
                  <a:alpha val="9000"/>
                </a:scheme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398628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:\Datos\2014\159414\159414 PBE\159414 PBE PDF\159414 PBE P 2.10 NUEVO ARBOLADO E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8087" y="188640"/>
            <a:ext cx="9185504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4294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G:\VINILO ATRIL 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548680"/>
            <a:ext cx="8640959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Datos\2014\159414\159414 PBE\159414 PBE PDF\159414 Presentaciones Power Point\159414 PBE Presupuesto pág 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65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0094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Z:\Datos\2014\159414\159414 PBE\159414 PBE PDF\159414 Presentaciones Power Point\159414 PBE 2 RESUMEN PEC ED2_Página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9477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9003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Datos\2014\159414\159414 PBE\159414 PBE PDF\159414 Presentaciones Power Point\159414 PBE 2 RESUMEN PEC ED2_Págin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41859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2327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Z:\Datos\2014\159414\159414 PBE\159414 PBE PDF\159414 Presentaciones Power Point\159414 PBE 2 RESUMEN PEC ED2_Página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8659"/>
            <a:ext cx="8280920" cy="177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Datos\2014\159414\159414 PBE\159414 PBE PDF\159414 Presentaciones Power Point\159414 PBE 2 RESUMEN PEC ED2_Página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400" y="2276872"/>
            <a:ext cx="805809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34851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0079" y="2258070"/>
            <a:ext cx="5727476" cy="406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1821" y="1268760"/>
            <a:ext cx="4975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96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:\Datos\2014\159414\159414 DO\159414 FOTOS\intagua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975" y="620688"/>
            <a:ext cx="49720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844824"/>
            <a:ext cx="1137285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01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:\Datos\2014\159414\159414 VARIOS\FOTOS\2014-07-11\FOTOS MARIA\CIMG1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738" y="332656"/>
            <a:ext cx="2646294" cy="3528392"/>
          </a:xfrm>
          <a:prstGeom prst="rect">
            <a:avLst/>
          </a:prstGeom>
          <a:noFill/>
          <a:effectLst>
            <a:glow rad="127000">
              <a:schemeClr val="accent1">
                <a:alpha val="14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Datos\2014\159414\159414 PBE\159414 PBE PDF\159414 Presentaciones Power Point\159414 PBE Portada Proyec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4705" y="0"/>
            <a:ext cx="5207815" cy="68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Datos\2014\159414\159414 VARIOS\FOTOS\2014-07-11\FOTOS MARIA\CIMG18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564"/>
            <a:ext cx="4639544" cy="34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:\Datos\2014\159414\159414 VARIOS\FOTOS\2014-07-11\FOTOS MARIA\CIMG1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7472" y="4509120"/>
            <a:ext cx="2639928" cy="19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Z:\Datos\2014\159414\159414 VARIOS\FOTOS\2014-07-11\IMG_8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38386"/>
            <a:ext cx="2727472" cy="20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71848"/>
            <a:ext cx="3551882" cy="142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8207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Z:\Datos\2014\159414\159414 VARIOS\FOTOS\2014-07-11\IPHONE TOMAS\la foto 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5" y="3573016"/>
            <a:ext cx="4242763" cy="318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651" y="27384"/>
            <a:ext cx="4845861" cy="6858000"/>
          </a:xfrm>
          <a:prstGeom prst="rect">
            <a:avLst/>
          </a:prstGeom>
        </p:spPr>
      </p:pic>
      <p:pic>
        <p:nvPicPr>
          <p:cNvPr id="4" name="Picture 3" descr="Z:\Datos\2014\159414\159414 VARIOS\FOTOS\2014-07-11\FOTOS MARIA\CIMG18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0" y="72808"/>
            <a:ext cx="4474923" cy="335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131" y="1988840"/>
            <a:ext cx="4991405" cy="442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107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Z:\Datos\2014\159414\159414 PBE\159414 PBE PDF\159414 PBE P 1.0 SITUAC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539" y="0"/>
            <a:ext cx="9158539" cy="6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07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atos\2014\159414\159414 PBE\159414 PBE PDF\159414 PBE P 5.2 M. AMBIEN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799" y="260648"/>
            <a:ext cx="9185504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2279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Datos\2014\159414\159414 PBE\159414 PBE PDF\159414 PBE P 2.1 GENERAL. ACTUACIONES E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815" y="188640"/>
            <a:ext cx="9185504" cy="63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97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395" y="188639"/>
            <a:ext cx="84582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Elipse"/>
          <p:cNvSpPr/>
          <p:nvPr/>
        </p:nvSpPr>
        <p:spPr>
          <a:xfrm rot="2220000">
            <a:off x="5112538" y="5588994"/>
            <a:ext cx="216024" cy="648072"/>
          </a:xfrm>
          <a:prstGeom prst="ellipse">
            <a:avLst/>
          </a:prstGeom>
          <a:gradFill>
            <a:gsLst>
              <a:gs pos="29000">
                <a:srgbClr val="F0CE9E">
                  <a:alpha val="22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 rot="-600000">
            <a:off x="4611659" y="4007372"/>
            <a:ext cx="655240" cy="1562472"/>
          </a:xfrm>
          <a:prstGeom prst="ellipse">
            <a:avLst/>
          </a:prstGeom>
          <a:gradFill>
            <a:gsLst>
              <a:gs pos="29000">
                <a:srgbClr val="F0CE9E">
                  <a:alpha val="16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 rot="-1140000">
            <a:off x="5967545" y="2222740"/>
            <a:ext cx="192488" cy="639539"/>
          </a:xfrm>
          <a:prstGeom prst="ellipse">
            <a:avLst/>
          </a:prstGeom>
          <a:gradFill>
            <a:gsLst>
              <a:gs pos="29000">
                <a:srgbClr val="F0CE9E">
                  <a:alpha val="22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lipse"/>
          <p:cNvSpPr/>
          <p:nvPr/>
        </p:nvSpPr>
        <p:spPr>
          <a:xfrm>
            <a:off x="4700501" y="692696"/>
            <a:ext cx="281272" cy="288032"/>
          </a:xfrm>
          <a:prstGeom prst="ellipse">
            <a:avLst/>
          </a:prstGeom>
          <a:gradFill>
            <a:gsLst>
              <a:gs pos="29000">
                <a:srgbClr val="F0CE9E">
                  <a:alpha val="22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 rot="19740000">
            <a:off x="5051640" y="936618"/>
            <a:ext cx="655240" cy="1351441"/>
          </a:xfrm>
          <a:prstGeom prst="ellipse">
            <a:avLst/>
          </a:prstGeom>
          <a:gradFill>
            <a:gsLst>
              <a:gs pos="29000">
                <a:srgbClr val="F0CE9E">
                  <a:alpha val="16000"/>
                </a:srgbClr>
              </a:gs>
              <a:gs pos="0">
                <a:schemeClr val="accent6">
                  <a:lumMod val="60000"/>
                  <a:lumOff val="40000"/>
                  <a:alpha val="0"/>
                </a:schemeClr>
              </a:gs>
              <a:gs pos="100000">
                <a:srgbClr val="E6DCAC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803999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12</Words>
  <Application>Microsoft Office PowerPoint</Application>
  <PresentationFormat>Presentación en pantalla (4:3)</PresentationFormat>
  <Paragraphs>2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Carmencita</dc:creator>
  <cp:lastModifiedBy>josemaria</cp:lastModifiedBy>
  <cp:revision>56</cp:revision>
  <dcterms:created xsi:type="dcterms:W3CDTF">2014-08-22T11:50:00Z</dcterms:created>
  <dcterms:modified xsi:type="dcterms:W3CDTF">2017-04-11T08:02:06Z</dcterms:modified>
</cp:coreProperties>
</file>